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xlsx" ContentType="application/vnd.openxmlformats-officedocument.spreadsheetml.sheet"/>
  <Default Extension="bin" ContentType="application/vnd.openxmlformats-officedocument.oleObject"/>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charts/chart13.xml" ContentType="application/vnd.openxmlformats-officedocument.drawingml.chart+xml"/>
  <Override PartName="/ppt/charts/chart14.xml" ContentType="application/vnd.openxmlformats-officedocument.drawingml.chart+xml"/>
  <Override PartName="/ppt/charts/chart15.xml" ContentType="application/vnd.openxmlformats-officedocument.drawingml.chart+xml"/>
  <Override PartName="/ppt/charts/chart16.xml" ContentType="application/vnd.openxmlformats-officedocument.drawingml.chart+xml"/>
  <Override PartName="/ppt/charts/chart17.xml" ContentType="application/vnd.openxmlformats-officedocument.drawingml.chart+xml"/>
  <Override PartName="/ppt/charts/chart18.xml" ContentType="application/vnd.openxmlformats-officedocument.drawingml.chart+xml"/>
  <Override PartName="/ppt/charts/chart19.xml" ContentType="application/vnd.openxmlformats-officedocument.drawingml.chart+xml"/>
  <Override PartName="/ppt/charts/chart2.xml" ContentType="application/vnd.openxmlformats-officedocument.drawingml.chart+xml"/>
  <Override PartName="/ppt/charts/chart20.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olors1.xml" ContentType="application/vnd.ms-office.chartcolorstyle+xml"/>
  <Override PartName="/ppt/charts/colors10.xml" ContentType="application/vnd.ms-office.chartcolorstyle+xml"/>
  <Override PartName="/ppt/charts/colors11.xml" ContentType="application/vnd.ms-office.chartcolorstyle+xml"/>
  <Override PartName="/ppt/charts/colors12.xml" ContentType="application/vnd.ms-office.chartcolorstyle+xml"/>
  <Override PartName="/ppt/charts/colors13.xml" ContentType="application/vnd.ms-office.chartcolorstyle+xml"/>
  <Override PartName="/ppt/charts/colors14.xml" ContentType="application/vnd.ms-office.chartcolorstyle+xml"/>
  <Override PartName="/ppt/charts/colors15.xml" ContentType="application/vnd.ms-office.chartcolorstyle+xml"/>
  <Override PartName="/ppt/charts/colors16.xml" ContentType="application/vnd.ms-office.chartcolorstyle+xml"/>
  <Override PartName="/ppt/charts/colors17.xml" ContentType="application/vnd.ms-office.chartcolorstyle+xml"/>
  <Override PartName="/ppt/charts/colors18.xml" ContentType="application/vnd.ms-office.chartcolorstyle+xml"/>
  <Override PartName="/ppt/charts/colors19.xml" ContentType="application/vnd.ms-office.chartcolorstyle+xml"/>
  <Override PartName="/ppt/charts/colors2.xml" ContentType="application/vnd.ms-office.chartcolorstyle+xml"/>
  <Override PartName="/ppt/charts/colors20.xml" ContentType="application/vnd.ms-office.chartcolorstyle+xml"/>
  <Override PartName="/ppt/charts/colors3.xml" ContentType="application/vnd.ms-office.chartcolorstyle+xml"/>
  <Override PartName="/ppt/charts/colors4.xml" ContentType="application/vnd.ms-office.chartcolorstyle+xml"/>
  <Override PartName="/ppt/charts/colors5.xml" ContentType="application/vnd.ms-office.chartcolorstyle+xml"/>
  <Override PartName="/ppt/charts/colors6.xml" ContentType="application/vnd.ms-office.chartcolorstyle+xml"/>
  <Override PartName="/ppt/charts/colors7.xml" ContentType="application/vnd.ms-office.chartcolorstyle+xml"/>
  <Override PartName="/ppt/charts/colors8.xml" ContentType="application/vnd.ms-office.chartcolorstyle+xml"/>
  <Override PartName="/ppt/charts/colors9.xml" ContentType="application/vnd.ms-office.chartcolorstyle+xml"/>
  <Override PartName="/ppt/charts/style1.xml" ContentType="application/vnd.ms-office.chartstyle+xml"/>
  <Override PartName="/ppt/charts/style10.xml" ContentType="application/vnd.ms-office.chartstyle+xml"/>
  <Override PartName="/ppt/charts/style11.xml" ContentType="application/vnd.ms-office.chartstyle+xml"/>
  <Override PartName="/ppt/charts/style12.xml" ContentType="application/vnd.ms-office.chartstyle+xml"/>
  <Override PartName="/ppt/charts/style13.xml" ContentType="application/vnd.ms-office.chartstyle+xml"/>
  <Override PartName="/ppt/charts/style14.xml" ContentType="application/vnd.ms-office.chartstyle+xml"/>
  <Override PartName="/ppt/charts/style15.xml" ContentType="application/vnd.ms-office.chartstyle+xml"/>
  <Override PartName="/ppt/charts/style16.xml" ContentType="application/vnd.ms-office.chartstyle+xml"/>
  <Override PartName="/ppt/charts/style17.xml" ContentType="application/vnd.ms-office.chartstyle+xml"/>
  <Override PartName="/ppt/charts/style18.xml" ContentType="application/vnd.ms-office.chartstyle+xml"/>
  <Override PartName="/ppt/charts/style19.xml" ContentType="application/vnd.ms-office.chartstyle+xml"/>
  <Override PartName="/ppt/charts/style2.xml" ContentType="application/vnd.ms-office.chartstyle+xml"/>
  <Override PartName="/ppt/charts/style20.xml" ContentType="application/vnd.ms-office.chartstyle+xml"/>
  <Override PartName="/ppt/charts/style3.xml" ContentType="application/vnd.ms-office.chartstyle+xml"/>
  <Override PartName="/ppt/charts/style4.xml" ContentType="application/vnd.ms-office.chartstyle+xml"/>
  <Override PartName="/ppt/charts/style5.xml" ContentType="application/vnd.ms-office.chartstyle+xml"/>
  <Override PartName="/ppt/charts/style6.xml" ContentType="application/vnd.ms-office.chartstyle+xml"/>
  <Override PartName="/ppt/charts/style7.xml" ContentType="application/vnd.ms-office.chartstyle+xml"/>
  <Override PartName="/ppt/charts/style8.xml" ContentType="application/vnd.ms-office.chartstyle+xml"/>
  <Override PartName="/ppt/charts/style9.xml" ContentType="application/vnd.ms-office.chart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1" r:id="rId3"/>
    <p:sldMasterId id="2147483714" r:id="rId4"/>
    <p:sldMasterId id="2147483747" r:id="rId5"/>
  </p:sldMasterIdLst>
  <p:notesMasterIdLst>
    <p:notesMasterId r:id="rId7"/>
  </p:notesMasterIdLst>
  <p:sldIdLst>
    <p:sldId id="310" r:id="rId6"/>
    <p:sldId id="349" r:id="rId8"/>
    <p:sldId id="362" r:id="rId9"/>
    <p:sldId id="350" r:id="rId10"/>
    <p:sldId id="486" r:id="rId11"/>
    <p:sldId id="352" r:id="rId12"/>
    <p:sldId id="443" r:id="rId13"/>
    <p:sldId id="351" r:id="rId14"/>
    <p:sldId id="363" r:id="rId15"/>
    <p:sldId id="427" r:id="rId16"/>
    <p:sldId id="357" r:id="rId17"/>
    <p:sldId id="358" r:id="rId18"/>
    <p:sldId id="366" r:id="rId19"/>
    <p:sldId id="461" r:id="rId20"/>
    <p:sldId id="370" r:id="rId21"/>
    <p:sldId id="413" r:id="rId22"/>
    <p:sldId id="411" r:id="rId23"/>
    <p:sldId id="412" r:id="rId24"/>
    <p:sldId id="462" r:id="rId25"/>
    <p:sldId id="463" r:id="rId26"/>
    <p:sldId id="464" r:id="rId27"/>
    <p:sldId id="465" r:id="rId28"/>
    <p:sldId id="360" r:id="rId29"/>
    <p:sldId id="466" r:id="rId30"/>
    <p:sldId id="467" r:id="rId31"/>
    <p:sldId id="469" r:id="rId32"/>
    <p:sldId id="470" r:id="rId33"/>
    <p:sldId id="471" r:id="rId34"/>
    <p:sldId id="472" r:id="rId35"/>
    <p:sldId id="473" r:id="rId36"/>
    <p:sldId id="488" r:id="rId37"/>
    <p:sldId id="474" r:id="rId38"/>
    <p:sldId id="475" r:id="rId39"/>
    <p:sldId id="476" r:id="rId40"/>
    <p:sldId id="417" r:id="rId41"/>
    <p:sldId id="415" r:id="rId42"/>
    <p:sldId id="477" r:id="rId43"/>
    <p:sldId id="478" r:id="rId44"/>
    <p:sldId id="419" r:id="rId45"/>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黑体" panose="02010609060101010101" pitchFamily="49" charset="-122"/>
        <a:cs typeface="+mn-cs"/>
      </a:defRPr>
    </a:lvl5pPr>
    <a:lvl6pPr marL="22860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6pPr>
    <a:lvl7pPr marL="27432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7pPr>
    <a:lvl8pPr marL="32004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8pPr>
    <a:lvl9pPr marL="3657600" algn="l" defTabSz="914400" rtl="0" eaLnBrk="1" latinLnBrk="0" hangingPunct="1">
      <a:defRPr kern="1200">
        <a:solidFill>
          <a:schemeClr val="tx1"/>
        </a:solidFill>
        <a:latin typeface="Arial" panose="020B0604020202020204" pitchFamily="34" charset="0"/>
        <a:ea typeface="黑体" panose="02010609060101010101"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2B731"/>
    <a:srgbClr val="589EA5"/>
    <a:srgbClr val="F29833"/>
    <a:srgbClr val="275568"/>
    <a:srgbClr val="5EB9BF"/>
    <a:srgbClr val="3D8A90"/>
    <a:srgbClr val="AE5952"/>
    <a:srgbClr val="9B4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7" autoAdjust="0"/>
    <p:restoredTop sz="94729" autoAdjust="0"/>
  </p:normalViewPr>
  <p:slideViewPr>
    <p:cSldViewPr snapToGrid="0" snapToObjects="1">
      <p:cViewPr varScale="1">
        <p:scale>
          <a:sx n="86" d="100"/>
          <a:sy n="86" d="100"/>
        </p:scale>
        <p:origin x="331" y="62"/>
      </p:cViewPr>
      <p:guideLst>
        <p:guide orient="horz" pos="2244"/>
        <p:guide pos="2848"/>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3.xml"/><Relationship Id="rId8" Type="http://schemas.openxmlformats.org/officeDocument/2006/relationships/slide" Target="slides/slide2.xml"/><Relationship Id="rId7" Type="http://schemas.openxmlformats.org/officeDocument/2006/relationships/notesMaster" Target="notesMasters/notesMaster1.xml"/><Relationship Id="rId6" Type="http://schemas.openxmlformats.org/officeDocument/2006/relationships/slide" Target="slides/slide1.xml"/><Relationship Id="rId5" Type="http://schemas.openxmlformats.org/officeDocument/2006/relationships/slideMaster" Target="slideMasters/slideMaster4.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39.xml"/><Relationship Id="rId44" Type="http://schemas.openxmlformats.org/officeDocument/2006/relationships/slide" Target="slides/slide38.xml"/><Relationship Id="rId43" Type="http://schemas.openxmlformats.org/officeDocument/2006/relationships/slide" Target="slides/slide37.xml"/><Relationship Id="rId42" Type="http://schemas.openxmlformats.org/officeDocument/2006/relationships/slide" Target="slides/slide36.xml"/><Relationship Id="rId41" Type="http://schemas.openxmlformats.org/officeDocument/2006/relationships/slide" Target="slides/slide35.xml"/><Relationship Id="rId40" Type="http://schemas.openxmlformats.org/officeDocument/2006/relationships/slide" Target="slides/slide34.xml"/><Relationship Id="rId4" Type="http://schemas.openxmlformats.org/officeDocument/2006/relationships/slideMaster" Target="slideMasters/slideMaster3.xml"/><Relationship Id="rId39" Type="http://schemas.openxmlformats.org/officeDocument/2006/relationships/slide" Target="slides/slide33.xml"/><Relationship Id="rId38" Type="http://schemas.openxmlformats.org/officeDocument/2006/relationships/slide" Target="slides/slide32.xml"/><Relationship Id="rId37" Type="http://schemas.openxmlformats.org/officeDocument/2006/relationships/slide" Target="slides/slide31.xml"/><Relationship Id="rId36" Type="http://schemas.openxmlformats.org/officeDocument/2006/relationships/slide" Target="slides/slide30.xml"/><Relationship Id="rId35" Type="http://schemas.openxmlformats.org/officeDocument/2006/relationships/slide" Target="slides/slide29.xml"/><Relationship Id="rId34" Type="http://schemas.openxmlformats.org/officeDocument/2006/relationships/slide" Target="slides/slide28.xml"/><Relationship Id="rId33" Type="http://schemas.openxmlformats.org/officeDocument/2006/relationships/slide" Target="slides/slide27.xml"/><Relationship Id="rId32" Type="http://schemas.openxmlformats.org/officeDocument/2006/relationships/slide" Target="slides/slide26.xml"/><Relationship Id="rId31" Type="http://schemas.openxmlformats.org/officeDocument/2006/relationships/slide" Target="slides/slide25.xml"/><Relationship Id="rId30" Type="http://schemas.openxmlformats.org/officeDocument/2006/relationships/slide" Target="slides/slide24.xml"/><Relationship Id="rId3" Type="http://schemas.openxmlformats.org/officeDocument/2006/relationships/slideMaster" Target="slideMasters/slideMaster2.xml"/><Relationship Id="rId29" Type="http://schemas.openxmlformats.org/officeDocument/2006/relationships/slide" Target="slides/slide23.xml"/><Relationship Id="rId28" Type="http://schemas.openxmlformats.org/officeDocument/2006/relationships/slide" Target="slides/slide22.xml"/><Relationship Id="rId27" Type="http://schemas.openxmlformats.org/officeDocument/2006/relationships/slide" Target="slides/slide21.xml"/><Relationship Id="rId26" Type="http://schemas.openxmlformats.org/officeDocument/2006/relationships/slide" Target="slides/slide20.xml"/><Relationship Id="rId25" Type="http://schemas.openxmlformats.org/officeDocument/2006/relationships/slide" Target="slides/slide19.xml"/><Relationship Id="rId24" Type="http://schemas.openxmlformats.org/officeDocument/2006/relationships/slide" Target="slides/slide18.xml"/><Relationship Id="rId23" Type="http://schemas.openxmlformats.org/officeDocument/2006/relationships/slide" Target="slides/slide17.xml"/><Relationship Id="rId22" Type="http://schemas.openxmlformats.org/officeDocument/2006/relationships/slide" Target="slides/slide16.xml"/><Relationship Id="rId21" Type="http://schemas.openxmlformats.org/officeDocument/2006/relationships/slide" Target="slides/slide15.xml"/><Relationship Id="rId20" Type="http://schemas.openxmlformats.org/officeDocument/2006/relationships/slide" Target="slides/slide14.xml"/><Relationship Id="rId2" Type="http://schemas.openxmlformats.org/officeDocument/2006/relationships/theme" Target="theme/theme1.xml"/><Relationship Id="rId19" Type="http://schemas.openxmlformats.org/officeDocument/2006/relationships/slide" Target="slides/slide13.xml"/><Relationship Id="rId18" Type="http://schemas.openxmlformats.org/officeDocument/2006/relationships/slide" Target="slides/slide12.xml"/><Relationship Id="rId17" Type="http://schemas.openxmlformats.org/officeDocument/2006/relationships/slide" Target="slides/slide11.xml"/><Relationship Id="rId16" Type="http://schemas.openxmlformats.org/officeDocument/2006/relationships/slide" Target="slides/slide10.xml"/><Relationship Id="rId15" Type="http://schemas.openxmlformats.org/officeDocument/2006/relationships/slide" Target="slides/slide9.xml"/><Relationship Id="rId14" Type="http://schemas.openxmlformats.org/officeDocument/2006/relationships/slide" Target="slides/slide8.xml"/><Relationship Id="rId13" Type="http://schemas.openxmlformats.org/officeDocument/2006/relationships/slide" Target="slides/slide7.xml"/><Relationship Id="rId12" Type="http://schemas.openxmlformats.org/officeDocument/2006/relationships/slide" Target="slides/slide6.xml"/><Relationship Id="rId11" Type="http://schemas.openxmlformats.org/officeDocument/2006/relationships/slide" Target="slides/slide5.xml"/><Relationship Id="rId10" Type="http://schemas.openxmlformats.org/officeDocument/2006/relationships/slide" Target="slides/slide4.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10.xml.rels><?xml version="1.0" encoding="UTF-8" standalone="yes"?>
<Relationships xmlns="http://schemas.openxmlformats.org/package/2006/relationships"><Relationship Id="rId3" Type="http://schemas.microsoft.com/office/2011/relationships/chartColorStyle" Target="colors10.xml"/><Relationship Id="rId2" Type="http://schemas.microsoft.com/office/2011/relationships/chartStyle" Target="style10.xml"/><Relationship Id="rId1" Type="http://schemas.openxmlformats.org/officeDocument/2006/relationships/package" Target="../embeddings/Workbook10.xlsx"/></Relationships>
</file>

<file path=ppt/charts/_rels/chart11.xml.rels><?xml version="1.0" encoding="UTF-8" standalone="yes"?>
<Relationships xmlns="http://schemas.openxmlformats.org/package/2006/relationships"><Relationship Id="rId3" Type="http://schemas.microsoft.com/office/2011/relationships/chartColorStyle" Target="colors11.xml"/><Relationship Id="rId2" Type="http://schemas.microsoft.com/office/2011/relationships/chartStyle" Target="style11.xml"/><Relationship Id="rId1" Type="http://schemas.openxmlformats.org/officeDocument/2006/relationships/package" Target="../embeddings/Workbook11.xlsx"/></Relationships>
</file>

<file path=ppt/charts/_rels/chart12.xml.rels><?xml version="1.0" encoding="UTF-8" standalone="yes"?>
<Relationships xmlns="http://schemas.openxmlformats.org/package/2006/relationships"><Relationship Id="rId3" Type="http://schemas.microsoft.com/office/2011/relationships/chartColorStyle" Target="colors12.xml"/><Relationship Id="rId2" Type="http://schemas.microsoft.com/office/2011/relationships/chartStyle" Target="style12.xml"/><Relationship Id="rId1" Type="http://schemas.openxmlformats.org/officeDocument/2006/relationships/package" Target="../embeddings/Workbook12.xlsx"/></Relationships>
</file>

<file path=ppt/charts/_rels/chart13.xml.rels><?xml version="1.0" encoding="UTF-8" standalone="yes"?>
<Relationships xmlns="http://schemas.openxmlformats.org/package/2006/relationships"><Relationship Id="rId3" Type="http://schemas.microsoft.com/office/2011/relationships/chartColorStyle" Target="colors13.xml"/><Relationship Id="rId2" Type="http://schemas.microsoft.com/office/2011/relationships/chartStyle" Target="style13.xml"/><Relationship Id="rId1" Type="http://schemas.openxmlformats.org/officeDocument/2006/relationships/package" Target="../embeddings/Workbook13.xlsx"/></Relationships>
</file>

<file path=ppt/charts/_rels/chart14.xml.rels><?xml version="1.0" encoding="UTF-8" standalone="yes"?>
<Relationships xmlns="http://schemas.openxmlformats.org/package/2006/relationships"><Relationship Id="rId3" Type="http://schemas.microsoft.com/office/2011/relationships/chartColorStyle" Target="colors14.xml"/><Relationship Id="rId2" Type="http://schemas.microsoft.com/office/2011/relationships/chartStyle" Target="style14.xml"/><Relationship Id="rId1" Type="http://schemas.openxmlformats.org/officeDocument/2006/relationships/package" Target="../embeddings/Workbook14.xlsx"/></Relationships>
</file>

<file path=ppt/charts/_rels/chart15.xml.rels><?xml version="1.0" encoding="UTF-8" standalone="yes"?>
<Relationships xmlns="http://schemas.openxmlformats.org/package/2006/relationships"><Relationship Id="rId3" Type="http://schemas.microsoft.com/office/2011/relationships/chartColorStyle" Target="colors15.xml"/><Relationship Id="rId2" Type="http://schemas.microsoft.com/office/2011/relationships/chartStyle" Target="style15.xml"/><Relationship Id="rId1" Type="http://schemas.openxmlformats.org/officeDocument/2006/relationships/package" Target="../embeddings/Workbook15.xlsx"/></Relationships>
</file>

<file path=ppt/charts/_rels/chart16.xml.rels><?xml version="1.0" encoding="UTF-8" standalone="yes"?>
<Relationships xmlns="http://schemas.openxmlformats.org/package/2006/relationships"><Relationship Id="rId3" Type="http://schemas.microsoft.com/office/2011/relationships/chartColorStyle" Target="colors16.xml"/><Relationship Id="rId2" Type="http://schemas.microsoft.com/office/2011/relationships/chartStyle" Target="style16.xml"/><Relationship Id="rId1" Type="http://schemas.openxmlformats.org/officeDocument/2006/relationships/package" Target="../embeddings/Workbook16.xlsx"/></Relationships>
</file>

<file path=ppt/charts/_rels/chart17.xml.rels><?xml version="1.0" encoding="UTF-8" standalone="yes"?>
<Relationships xmlns="http://schemas.openxmlformats.org/package/2006/relationships"><Relationship Id="rId3" Type="http://schemas.microsoft.com/office/2011/relationships/chartColorStyle" Target="colors17.xml"/><Relationship Id="rId2" Type="http://schemas.microsoft.com/office/2011/relationships/chartStyle" Target="style17.xml"/><Relationship Id="rId1" Type="http://schemas.openxmlformats.org/officeDocument/2006/relationships/package" Target="../embeddings/Workbook17.xlsx"/></Relationships>
</file>

<file path=ppt/charts/_rels/chart18.xml.rels><?xml version="1.0" encoding="UTF-8" standalone="yes"?>
<Relationships xmlns="http://schemas.openxmlformats.org/package/2006/relationships"><Relationship Id="rId3" Type="http://schemas.microsoft.com/office/2011/relationships/chartColorStyle" Target="colors18.xml"/><Relationship Id="rId2" Type="http://schemas.microsoft.com/office/2011/relationships/chartStyle" Target="style18.xml"/><Relationship Id="rId1" Type="http://schemas.openxmlformats.org/officeDocument/2006/relationships/package" Target="../embeddings/Workbook18.xlsx"/></Relationships>
</file>

<file path=ppt/charts/_rels/chart19.xml.rels><?xml version="1.0" encoding="UTF-8" standalone="yes"?>
<Relationships xmlns="http://schemas.openxmlformats.org/package/2006/relationships"><Relationship Id="rId3" Type="http://schemas.microsoft.com/office/2011/relationships/chartColorStyle" Target="colors19.xml"/><Relationship Id="rId2" Type="http://schemas.microsoft.com/office/2011/relationships/chartStyle" Target="style19.xml"/><Relationship Id="rId1" Type="http://schemas.openxmlformats.org/officeDocument/2006/relationships/package" Target="../embeddings/Workbook19.xlsx"/></Relationships>
</file>

<file path=ppt/charts/_rels/chart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package" Target="../embeddings/Workbook2.xlsx"/></Relationships>
</file>

<file path=ppt/charts/_rels/chart20.xml.rels><?xml version="1.0" encoding="UTF-8" standalone="yes"?>
<Relationships xmlns="http://schemas.openxmlformats.org/package/2006/relationships"><Relationship Id="rId3" Type="http://schemas.microsoft.com/office/2011/relationships/chartColorStyle" Target="colors20.xml"/><Relationship Id="rId2" Type="http://schemas.microsoft.com/office/2011/relationships/chartStyle" Target="style20.xml"/><Relationship Id="rId1" Type="http://schemas.openxmlformats.org/officeDocument/2006/relationships/package" Target="../embeddings/Workbook20.xlsx"/></Relationships>
</file>

<file path=ppt/charts/_rels/chart3.xml.rels><?xml version="1.0" encoding="UTF-8" standalone="yes"?>
<Relationships xmlns="http://schemas.openxmlformats.org/package/2006/relationships"><Relationship Id="rId3" Type="http://schemas.microsoft.com/office/2011/relationships/chartColorStyle" Target="colors3.xml"/><Relationship Id="rId2" Type="http://schemas.microsoft.com/office/2011/relationships/chartStyle" Target="style3.xml"/><Relationship Id="rId1" Type="http://schemas.openxmlformats.org/officeDocument/2006/relationships/package" Target="../embeddings/Workbook3.xlsx"/></Relationships>
</file>

<file path=ppt/charts/_rels/chart4.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package" Target="../embeddings/Workbook4.xlsx"/></Relationships>
</file>

<file path=ppt/charts/_rels/chart5.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package" Target="../embeddings/Workbook5.xlsx"/></Relationships>
</file>

<file path=ppt/charts/_rels/chart6.xml.rels><?xml version="1.0" encoding="UTF-8" standalone="yes"?>
<Relationships xmlns="http://schemas.openxmlformats.org/package/2006/relationships"><Relationship Id="rId3" Type="http://schemas.microsoft.com/office/2011/relationships/chartColorStyle" Target="colors6.xml"/><Relationship Id="rId2" Type="http://schemas.microsoft.com/office/2011/relationships/chartStyle" Target="style6.xml"/><Relationship Id="rId1" Type="http://schemas.openxmlformats.org/officeDocument/2006/relationships/package" Target="../embeddings/Workbook6.xlsx"/></Relationships>
</file>

<file path=ppt/charts/_rels/chart7.xml.rels><?xml version="1.0" encoding="UTF-8" standalone="yes"?>
<Relationships xmlns="http://schemas.openxmlformats.org/package/2006/relationships"><Relationship Id="rId3" Type="http://schemas.microsoft.com/office/2011/relationships/chartColorStyle" Target="colors7.xml"/><Relationship Id="rId2" Type="http://schemas.microsoft.com/office/2011/relationships/chartStyle" Target="style7.xml"/><Relationship Id="rId1" Type="http://schemas.openxmlformats.org/officeDocument/2006/relationships/package" Target="../embeddings/Workbook7.xlsx"/></Relationships>
</file>

<file path=ppt/charts/_rels/chart8.xml.rels><?xml version="1.0" encoding="UTF-8" standalone="yes"?>
<Relationships xmlns="http://schemas.openxmlformats.org/package/2006/relationships"><Relationship Id="rId3" Type="http://schemas.microsoft.com/office/2011/relationships/chartColorStyle" Target="colors8.xml"/><Relationship Id="rId2" Type="http://schemas.microsoft.com/office/2011/relationships/chartStyle" Target="style8.xml"/><Relationship Id="rId1" Type="http://schemas.openxmlformats.org/officeDocument/2006/relationships/package" Target="../embeddings/Workbook8.xlsx"/></Relationships>
</file>

<file path=ppt/charts/_rels/chart9.xml.rels><?xml version="1.0" encoding="UTF-8" standalone="yes"?>
<Relationships xmlns="http://schemas.openxmlformats.org/package/2006/relationships"><Relationship Id="rId3" Type="http://schemas.microsoft.com/office/2011/relationships/chartColorStyle" Target="colors9.xml"/><Relationship Id="rId2" Type="http://schemas.microsoft.com/office/2011/relationships/chartStyle" Target="style9.xml"/><Relationship Id="rId1" Type="http://schemas.openxmlformats.org/officeDocument/2006/relationships/package" Target="../embeddings/Workbook9.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sz="1800" b="1" i="0" dirty="0">
                <a:latin typeface="Source Han Sans SC" pitchFamily="34" charset="-128"/>
                <a:ea typeface="Source Han Sans SC" pitchFamily="34" charset="-128"/>
              </a:rPr>
              <a:t>图表标题</a:t>
            </a:r>
            <a:endParaRPr lang="zh-CN" altLang="en-US" sz="1800" b="1" i="0" dirty="0">
              <a:latin typeface="Source Han Sans SC" pitchFamily="34" charset="-128"/>
              <a:ea typeface="Source Han Sans SC" pitchFamily="34" charset="-128"/>
            </a:endParaRPr>
          </a:p>
        </c:rich>
      </c:tx>
      <c:layout/>
      <c:overlay val="0"/>
      <c:spPr>
        <a:noFill/>
        <a:ln>
          <a:noFill/>
        </a:ln>
        <a:effectLst/>
      </c:spPr>
    </c:title>
    <c:autoTitleDeleted val="0"/>
    <c:plotArea>
      <c:layout/>
      <c:doughnutChart>
        <c:varyColors val="1"/>
        <c:ser>
          <c:idx val="0"/>
          <c:order val="0"/>
          <c:tx>
            <c:strRef>
              <c:f>Sheet1!$B$1</c:f>
              <c:strCache>
                <c:ptCount val="1"/>
                <c:pt idx="0">
                  <c:v>销售额</c:v>
                </c:pt>
              </c:strCache>
            </c:strRef>
          </c:tx>
          <c:spPr/>
          <c:explosion val="0"/>
          <c:dPt>
            <c:idx val="0"/>
            <c:bubble3D val="0"/>
            <c:spPr>
              <a:solidFill>
                <a:srgbClr val="589EA5"/>
              </a:solidFill>
              <a:ln w="19050">
                <a:solidFill>
                  <a:schemeClr val="lt1"/>
                </a:solidFill>
              </a:ln>
              <a:effectLst/>
            </c:spPr>
          </c:dPt>
          <c:dPt>
            <c:idx val="1"/>
            <c:bubble3D val="0"/>
            <c:spPr>
              <a:solidFill>
                <a:srgbClr val="F2B731"/>
              </a:solidFill>
              <a:ln w="19050">
                <a:solidFill>
                  <a:schemeClr val="lt1"/>
                </a:solidFill>
              </a:ln>
              <a:effectLst/>
            </c:spPr>
          </c:dPt>
          <c:dPt>
            <c:idx val="2"/>
            <c:bubble3D val="0"/>
            <c:spPr>
              <a:solidFill>
                <a:srgbClr val="275568"/>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类别1</c:v>
                </c:pt>
                <c:pt idx="1">
                  <c:v>类别2</c:v>
                </c:pt>
                <c:pt idx="2">
                  <c:v>类别3</c:v>
                </c:pt>
                <c:pt idx="3">
                  <c:v>类别4</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zh-CN" sz="1800" b="1" i="0" baseline="0" dirty="0">
                <a:solidFill>
                  <a:schemeClr val="tx1"/>
                </a:solidFill>
                <a:effectLst/>
                <a:latin typeface="Source Han Sans SC" pitchFamily="34" charset="-128"/>
                <a:ea typeface="Source Han Sans SC" pitchFamily="34" charset="-128"/>
              </a:rPr>
              <a:t>图表标题</a:t>
            </a:r>
            <a:endParaRPr lang="zh-CN" altLang="zh-CN" b="1" i="0" dirty="0">
              <a:solidFill>
                <a:schemeClr val="tx1"/>
              </a:solidFill>
              <a:effectLst/>
              <a:latin typeface="Source Han Sans SC" pitchFamily="34" charset="-128"/>
              <a:ea typeface="Source Han Sans SC" pitchFamily="34" charset="-128"/>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系列 1</c:v>
                </c:pt>
              </c:strCache>
            </c:strRef>
          </c:tx>
          <c:spPr>
            <a:ln w="28575" cap="rnd">
              <a:solidFill>
                <a:srgbClr val="5EB9BF"/>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系列 3</c:v>
                </c:pt>
              </c:strCache>
            </c:strRef>
          </c:tx>
          <c:spPr>
            <a:ln w="28575" cap="rnd">
              <a:solidFill>
                <a:srgbClr val="FFC000"/>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0"/>
        <c:smooth val="0"/>
        <c:axId val="172691503"/>
        <c:axId val="270241471"/>
      </c:lineChart>
      <c:catAx>
        <c:axId val="172691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70241471"/>
        <c:crosses val="autoZero"/>
        <c:auto val="1"/>
        <c:lblAlgn val="ctr"/>
        <c:lblOffset val="100"/>
        <c:noMultiLvlLbl val="0"/>
      </c:catAx>
      <c:valAx>
        <c:axId val="270241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17269150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legend>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sz="1800" b="1" i="0" dirty="0">
                <a:latin typeface="Source Han Sans SC" pitchFamily="34" charset="-128"/>
                <a:ea typeface="Source Han Sans SC" pitchFamily="34" charset="-128"/>
              </a:rPr>
              <a:t>图表标题</a:t>
            </a:r>
            <a:endParaRPr lang="zh-CN" altLang="en-US" sz="1800" b="1" i="0" dirty="0">
              <a:latin typeface="Source Han Sans SC" pitchFamily="34" charset="-128"/>
              <a:ea typeface="Source Han Sans SC" pitchFamily="34" charset="-128"/>
            </a:endParaRPr>
          </a:p>
        </c:rich>
      </c:tx>
      <c:layout/>
      <c:overlay val="0"/>
      <c:spPr>
        <a:noFill/>
        <a:ln>
          <a:noFill/>
        </a:ln>
        <a:effectLst/>
      </c:spPr>
    </c:title>
    <c:autoTitleDeleted val="0"/>
    <c:plotArea>
      <c:layout/>
      <c:doughnutChart>
        <c:varyColors val="1"/>
        <c:ser>
          <c:idx val="0"/>
          <c:order val="0"/>
          <c:tx>
            <c:strRef>
              <c:f>Sheet1!$B$1</c:f>
              <c:strCache>
                <c:ptCount val="1"/>
                <c:pt idx="0">
                  <c:v>销售额</c:v>
                </c:pt>
              </c:strCache>
            </c:strRef>
          </c:tx>
          <c:spPr/>
          <c:explosion val="0"/>
          <c:dPt>
            <c:idx val="0"/>
            <c:bubble3D val="0"/>
            <c:spPr>
              <a:solidFill>
                <a:srgbClr val="589EA5"/>
              </a:solidFill>
              <a:ln w="19050">
                <a:solidFill>
                  <a:schemeClr val="lt1"/>
                </a:solidFill>
              </a:ln>
              <a:effectLst/>
            </c:spPr>
          </c:dPt>
          <c:dPt>
            <c:idx val="1"/>
            <c:bubble3D val="0"/>
            <c:spPr>
              <a:solidFill>
                <a:srgbClr val="F2B731"/>
              </a:solidFill>
              <a:ln w="19050">
                <a:solidFill>
                  <a:schemeClr val="lt1"/>
                </a:solidFill>
              </a:ln>
              <a:effectLst/>
            </c:spPr>
          </c:dPt>
          <c:dPt>
            <c:idx val="2"/>
            <c:bubble3D val="0"/>
            <c:spPr>
              <a:solidFill>
                <a:srgbClr val="275568"/>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类别1</c:v>
                </c:pt>
                <c:pt idx="1">
                  <c:v>类别2</c:v>
                </c:pt>
                <c:pt idx="2">
                  <c:v>类别3</c:v>
                </c:pt>
                <c:pt idx="3">
                  <c:v>类别4</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zh-CN" sz="1800" b="1" i="0" baseline="0" dirty="0">
                <a:effectLst/>
                <a:latin typeface="Source Han Sans SC" pitchFamily="34" charset="-128"/>
                <a:ea typeface="Source Han Sans SC" pitchFamily="34" charset="-128"/>
              </a:rPr>
              <a:t>图表标题</a:t>
            </a:r>
            <a:endParaRPr lang="zh-CN" altLang="zh-CN" b="1" i="0" dirty="0">
              <a:effectLst/>
              <a:latin typeface="Source Han Sans SC" pitchFamily="34" charset="-128"/>
              <a:ea typeface="Source Han Sans SC" pitchFamily="34" charset="-128"/>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c:explosion val="0"/>
          <c:dPt>
            <c:idx val="0"/>
            <c:bubble3D val="0"/>
            <c:spPr>
              <a:solidFill>
                <a:srgbClr val="589EA5"/>
              </a:solidFill>
              <a:ln w="19050">
                <a:solidFill>
                  <a:schemeClr val="lt1"/>
                </a:solidFill>
              </a:ln>
              <a:effectLst/>
            </c:spPr>
          </c:dPt>
          <c:dPt>
            <c:idx val="1"/>
            <c:bubble3D val="0"/>
            <c:spPr>
              <a:solidFill>
                <a:srgbClr val="F2B731"/>
              </a:solidFill>
              <a:ln w="19050">
                <a:solidFill>
                  <a:schemeClr val="lt1"/>
                </a:solidFill>
              </a:ln>
              <a:effectLst/>
            </c:spPr>
          </c:dPt>
          <c:dPt>
            <c:idx val="2"/>
            <c:bubble3D val="0"/>
            <c:spPr>
              <a:solidFill>
                <a:srgbClr val="275568"/>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类别1</c:v>
                </c:pt>
                <c:pt idx="1">
                  <c:v>类别2</c:v>
                </c:pt>
                <c:pt idx="2">
                  <c:v>类别3</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187804272"/>
        <c:axId val="1265218496"/>
      </c:barChart>
      <c:catAx>
        <c:axId val="118780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65218496"/>
        <c:crosses val="autoZero"/>
        <c:auto val="1"/>
        <c:lblAlgn val="ctr"/>
        <c:lblOffset val="100"/>
        <c:noMultiLvlLbl val="0"/>
      </c:catAx>
      <c:valAx>
        <c:axId val="1265218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187804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t>图表标题</a:t>
            </a:r>
            <a:endParaRPr lang="zh-CN"/>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242660575"/>
        <c:axId val="237298655"/>
      </c:barChart>
      <c:catAx>
        <c:axId val="2426605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37298655"/>
        <c:crosses val="autoZero"/>
        <c:auto val="1"/>
        <c:lblAlgn val="ctr"/>
        <c:lblOffset val="100"/>
        <c:noMultiLvlLbl val="0"/>
      </c:catAx>
      <c:valAx>
        <c:axId val="2372986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2660575"/>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zh-CN" sz="1800" b="1" i="0" baseline="0" dirty="0">
                <a:solidFill>
                  <a:schemeClr val="tx1"/>
                </a:solidFill>
                <a:effectLst/>
                <a:latin typeface="Source Han Sans SC" pitchFamily="34" charset="-128"/>
                <a:ea typeface="Source Han Sans SC" pitchFamily="34" charset="-128"/>
              </a:rPr>
              <a:t>图表标题</a:t>
            </a:r>
            <a:endParaRPr lang="zh-CN" altLang="zh-CN" b="1" i="0" dirty="0">
              <a:solidFill>
                <a:schemeClr val="tx1"/>
              </a:solidFill>
              <a:effectLst/>
              <a:latin typeface="Source Han Sans SC" pitchFamily="34" charset="-128"/>
              <a:ea typeface="Source Han Sans SC" pitchFamily="34" charset="-128"/>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系列 1</c:v>
                </c:pt>
              </c:strCache>
            </c:strRef>
          </c:tx>
          <c:spPr>
            <a:ln w="28575" cap="rnd">
              <a:solidFill>
                <a:srgbClr val="5EB9BF"/>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系列 3</c:v>
                </c:pt>
              </c:strCache>
            </c:strRef>
          </c:tx>
          <c:spPr>
            <a:ln w="28575" cap="rnd">
              <a:solidFill>
                <a:srgbClr val="FFC000"/>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0"/>
        <c:smooth val="0"/>
        <c:axId val="172691503"/>
        <c:axId val="270241471"/>
      </c:lineChart>
      <c:catAx>
        <c:axId val="172691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70241471"/>
        <c:crosses val="autoZero"/>
        <c:auto val="1"/>
        <c:lblAlgn val="ctr"/>
        <c:lblOffset val="100"/>
        <c:noMultiLvlLbl val="0"/>
      </c:catAx>
      <c:valAx>
        <c:axId val="270241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17269150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legend>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sz="1800" b="1" i="0" dirty="0">
                <a:latin typeface="Source Han Sans SC" pitchFamily="34" charset="-128"/>
                <a:ea typeface="Source Han Sans SC" pitchFamily="34" charset="-128"/>
              </a:rPr>
              <a:t>图表标题</a:t>
            </a:r>
            <a:endParaRPr lang="zh-CN" altLang="en-US" sz="1800" b="1" i="0" dirty="0">
              <a:latin typeface="Source Han Sans SC" pitchFamily="34" charset="-128"/>
              <a:ea typeface="Source Han Sans SC" pitchFamily="34" charset="-128"/>
            </a:endParaRPr>
          </a:p>
        </c:rich>
      </c:tx>
      <c:layout/>
      <c:overlay val="0"/>
      <c:spPr>
        <a:noFill/>
        <a:ln>
          <a:noFill/>
        </a:ln>
        <a:effectLst/>
      </c:spPr>
    </c:title>
    <c:autoTitleDeleted val="0"/>
    <c:plotArea>
      <c:layout/>
      <c:doughnutChart>
        <c:varyColors val="1"/>
        <c:ser>
          <c:idx val="0"/>
          <c:order val="0"/>
          <c:tx>
            <c:strRef>
              <c:f>Sheet1!$B$1</c:f>
              <c:strCache>
                <c:ptCount val="1"/>
                <c:pt idx="0">
                  <c:v>销售额</c:v>
                </c:pt>
              </c:strCache>
            </c:strRef>
          </c:tx>
          <c:spPr/>
          <c:explosion val="0"/>
          <c:dPt>
            <c:idx val="0"/>
            <c:bubble3D val="0"/>
            <c:spPr>
              <a:solidFill>
                <a:srgbClr val="589EA5"/>
              </a:solidFill>
              <a:ln w="19050">
                <a:solidFill>
                  <a:schemeClr val="lt1"/>
                </a:solidFill>
              </a:ln>
              <a:effectLst/>
            </c:spPr>
          </c:dPt>
          <c:dPt>
            <c:idx val="1"/>
            <c:bubble3D val="0"/>
            <c:spPr>
              <a:solidFill>
                <a:srgbClr val="F2B731"/>
              </a:solidFill>
              <a:ln w="19050">
                <a:solidFill>
                  <a:schemeClr val="lt1"/>
                </a:solidFill>
              </a:ln>
              <a:effectLst/>
            </c:spPr>
          </c:dPt>
          <c:dPt>
            <c:idx val="2"/>
            <c:bubble3D val="0"/>
            <c:spPr>
              <a:solidFill>
                <a:srgbClr val="275568"/>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类别1</c:v>
                </c:pt>
                <c:pt idx="1">
                  <c:v>类别2</c:v>
                </c:pt>
                <c:pt idx="2">
                  <c:v>类别3</c:v>
                </c:pt>
                <c:pt idx="3">
                  <c:v>类别4</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zh-CN" sz="1800" b="1" i="0" baseline="0" dirty="0">
                <a:effectLst/>
                <a:latin typeface="Source Han Sans SC" pitchFamily="34" charset="-128"/>
                <a:ea typeface="Source Han Sans SC" pitchFamily="34" charset="-128"/>
              </a:rPr>
              <a:t>图表标题</a:t>
            </a:r>
            <a:endParaRPr lang="zh-CN" altLang="zh-CN" b="1" i="0" dirty="0">
              <a:effectLst/>
              <a:latin typeface="Source Han Sans SC" pitchFamily="34" charset="-128"/>
              <a:ea typeface="Source Han Sans SC" pitchFamily="34" charset="-128"/>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c:explosion val="0"/>
          <c:dPt>
            <c:idx val="0"/>
            <c:bubble3D val="0"/>
            <c:spPr>
              <a:solidFill>
                <a:srgbClr val="589EA5"/>
              </a:solidFill>
              <a:ln w="19050">
                <a:solidFill>
                  <a:schemeClr val="lt1"/>
                </a:solidFill>
              </a:ln>
              <a:effectLst/>
            </c:spPr>
          </c:dPt>
          <c:dPt>
            <c:idx val="1"/>
            <c:bubble3D val="0"/>
            <c:spPr>
              <a:solidFill>
                <a:srgbClr val="F2B731"/>
              </a:solidFill>
              <a:ln w="19050">
                <a:solidFill>
                  <a:schemeClr val="lt1"/>
                </a:solidFill>
              </a:ln>
              <a:effectLst/>
            </c:spPr>
          </c:dPt>
          <c:dPt>
            <c:idx val="2"/>
            <c:bubble3D val="0"/>
            <c:spPr>
              <a:solidFill>
                <a:srgbClr val="275568"/>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类别1</c:v>
                </c:pt>
                <c:pt idx="1">
                  <c:v>类别2</c:v>
                </c:pt>
                <c:pt idx="2">
                  <c:v>类别3</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187804272"/>
        <c:axId val="1265218496"/>
      </c:barChart>
      <c:catAx>
        <c:axId val="118780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65218496"/>
        <c:crosses val="autoZero"/>
        <c:auto val="1"/>
        <c:lblAlgn val="ctr"/>
        <c:lblOffset val="100"/>
        <c:noMultiLvlLbl val="0"/>
      </c:catAx>
      <c:valAx>
        <c:axId val="1265218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187804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t>图表标题</a:t>
            </a:r>
            <a:endParaRPr lang="zh-CN"/>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242660575"/>
        <c:axId val="237298655"/>
      </c:barChart>
      <c:catAx>
        <c:axId val="2426605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37298655"/>
        <c:crosses val="autoZero"/>
        <c:auto val="1"/>
        <c:lblAlgn val="ctr"/>
        <c:lblOffset val="100"/>
        <c:noMultiLvlLbl val="0"/>
      </c:catAx>
      <c:valAx>
        <c:axId val="2372986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2660575"/>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zh-CN" sz="1800" b="1" i="0" baseline="0" dirty="0">
                <a:effectLst/>
                <a:latin typeface="Source Han Sans SC" pitchFamily="34" charset="-128"/>
                <a:ea typeface="Source Han Sans SC" pitchFamily="34" charset="-128"/>
              </a:rPr>
              <a:t>图表标题</a:t>
            </a:r>
            <a:endParaRPr lang="zh-CN" altLang="zh-CN" b="1" i="0" dirty="0">
              <a:effectLst/>
              <a:latin typeface="Source Han Sans SC" pitchFamily="34" charset="-128"/>
              <a:ea typeface="Source Han Sans SC" pitchFamily="34" charset="-128"/>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c:explosion val="0"/>
          <c:dPt>
            <c:idx val="0"/>
            <c:bubble3D val="0"/>
            <c:spPr>
              <a:solidFill>
                <a:srgbClr val="589EA5"/>
              </a:solidFill>
              <a:ln w="19050">
                <a:solidFill>
                  <a:schemeClr val="lt1"/>
                </a:solidFill>
              </a:ln>
              <a:effectLst/>
            </c:spPr>
          </c:dPt>
          <c:dPt>
            <c:idx val="1"/>
            <c:bubble3D val="0"/>
            <c:spPr>
              <a:solidFill>
                <a:srgbClr val="F2B731"/>
              </a:solidFill>
              <a:ln w="19050">
                <a:solidFill>
                  <a:schemeClr val="lt1"/>
                </a:solidFill>
              </a:ln>
              <a:effectLst/>
            </c:spPr>
          </c:dPt>
          <c:dPt>
            <c:idx val="2"/>
            <c:bubble3D val="0"/>
            <c:spPr>
              <a:solidFill>
                <a:srgbClr val="275568"/>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类别1</c:v>
                </c:pt>
                <c:pt idx="1">
                  <c:v>类别2</c:v>
                </c:pt>
                <c:pt idx="2">
                  <c:v>类别3</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zh-CN" sz="1800" b="1" i="0" baseline="0" dirty="0">
                <a:solidFill>
                  <a:schemeClr val="tx1"/>
                </a:solidFill>
                <a:effectLst/>
                <a:latin typeface="Source Han Sans SC" pitchFamily="34" charset="-128"/>
                <a:ea typeface="Source Han Sans SC" pitchFamily="34" charset="-128"/>
              </a:rPr>
              <a:t>图表标题</a:t>
            </a:r>
            <a:endParaRPr lang="zh-CN" altLang="zh-CN" b="1" i="0" dirty="0">
              <a:solidFill>
                <a:schemeClr val="tx1"/>
              </a:solidFill>
              <a:effectLst/>
              <a:latin typeface="Source Han Sans SC" pitchFamily="34" charset="-128"/>
              <a:ea typeface="Source Han Sans SC" pitchFamily="34" charset="-128"/>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系列 1</c:v>
                </c:pt>
              </c:strCache>
            </c:strRef>
          </c:tx>
          <c:spPr>
            <a:ln w="28575" cap="rnd">
              <a:solidFill>
                <a:srgbClr val="5EB9BF"/>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系列 3</c:v>
                </c:pt>
              </c:strCache>
            </c:strRef>
          </c:tx>
          <c:spPr>
            <a:ln w="28575" cap="rnd">
              <a:solidFill>
                <a:srgbClr val="FFC000"/>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0"/>
        <c:smooth val="0"/>
        <c:axId val="172691503"/>
        <c:axId val="270241471"/>
      </c:lineChart>
      <c:catAx>
        <c:axId val="172691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70241471"/>
        <c:crosses val="autoZero"/>
        <c:auto val="1"/>
        <c:lblAlgn val="ctr"/>
        <c:lblOffset val="100"/>
        <c:noMultiLvlLbl val="0"/>
      </c:catAx>
      <c:valAx>
        <c:axId val="270241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17269150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legend>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187804272"/>
        <c:axId val="1265218496"/>
      </c:barChart>
      <c:catAx>
        <c:axId val="118780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65218496"/>
        <c:crosses val="autoZero"/>
        <c:auto val="1"/>
        <c:lblAlgn val="ctr"/>
        <c:lblOffset val="100"/>
        <c:noMultiLvlLbl val="0"/>
      </c:catAx>
      <c:valAx>
        <c:axId val="1265218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187804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t>图表标题</a:t>
            </a:r>
            <a:endParaRPr lang="zh-CN"/>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242660575"/>
        <c:axId val="237298655"/>
      </c:barChart>
      <c:catAx>
        <c:axId val="2426605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37298655"/>
        <c:crosses val="autoZero"/>
        <c:auto val="1"/>
        <c:lblAlgn val="ctr"/>
        <c:lblOffset val="100"/>
        <c:noMultiLvlLbl val="0"/>
      </c:catAx>
      <c:valAx>
        <c:axId val="2372986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2660575"/>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zh-CN" sz="1800" b="1" i="0" baseline="0" dirty="0">
                <a:solidFill>
                  <a:schemeClr val="tx1"/>
                </a:solidFill>
                <a:effectLst/>
                <a:latin typeface="Source Han Sans SC" pitchFamily="34" charset="-128"/>
                <a:ea typeface="Source Han Sans SC" pitchFamily="34" charset="-128"/>
              </a:rPr>
              <a:t>图表标题</a:t>
            </a:r>
            <a:endParaRPr lang="zh-CN" altLang="zh-CN" b="1" i="0" dirty="0">
              <a:solidFill>
                <a:schemeClr val="tx1"/>
              </a:solidFill>
              <a:effectLst/>
              <a:latin typeface="Source Han Sans SC" pitchFamily="34" charset="-128"/>
              <a:ea typeface="Source Han Sans SC" pitchFamily="34" charset="-128"/>
            </a:endParaRPr>
          </a:p>
        </c:rich>
      </c:tx>
      <c:layout/>
      <c:overlay val="0"/>
      <c:spPr>
        <a:noFill/>
        <a:ln>
          <a:noFill/>
        </a:ln>
        <a:effectLst/>
      </c:spPr>
    </c:title>
    <c:autoTitleDeleted val="0"/>
    <c:plotArea>
      <c:layout/>
      <c:lineChart>
        <c:grouping val="standard"/>
        <c:varyColors val="0"/>
        <c:ser>
          <c:idx val="0"/>
          <c:order val="0"/>
          <c:tx>
            <c:strRef>
              <c:f>Sheet1!$B$1</c:f>
              <c:strCache>
                <c:ptCount val="1"/>
                <c:pt idx="0">
                  <c:v>系列 1</c:v>
                </c:pt>
              </c:strCache>
            </c:strRef>
          </c:tx>
          <c:spPr>
            <a:ln w="28575" cap="rnd">
              <a:solidFill>
                <a:srgbClr val="5EB9BF"/>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ser>
        <c:ser>
          <c:idx val="1"/>
          <c:order val="1"/>
          <c:tx>
            <c:strRef>
              <c:f>Sheet1!$C$1</c:f>
              <c:strCache>
                <c:ptCount val="1"/>
                <c:pt idx="0">
                  <c:v>系列 2</c:v>
                </c:pt>
              </c:strCache>
            </c:strRef>
          </c:tx>
          <c:spPr>
            <a:ln w="28575" cap="rnd">
              <a:solidFill>
                <a:schemeClr val="accent2"/>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mooth val="0"/>
        </c:ser>
        <c:ser>
          <c:idx val="2"/>
          <c:order val="2"/>
          <c:tx>
            <c:strRef>
              <c:f>Sheet1!$D$1</c:f>
              <c:strCache>
                <c:ptCount val="1"/>
                <c:pt idx="0">
                  <c:v>系列 3</c:v>
                </c:pt>
              </c:strCache>
            </c:strRef>
          </c:tx>
          <c:spPr>
            <a:ln w="28575" cap="rnd">
              <a:solidFill>
                <a:srgbClr val="FFC000"/>
              </a:solidFill>
              <a:round/>
            </a:ln>
            <a:effectLst/>
          </c:spPr>
          <c:marker>
            <c:symbol val="none"/>
          </c:marker>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ser>
        <c:dLbls>
          <c:showLegendKey val="0"/>
          <c:showVal val="0"/>
          <c:showCatName val="0"/>
          <c:showSerName val="0"/>
          <c:showPercent val="0"/>
          <c:showBubbleSize val="0"/>
        </c:dLbls>
        <c:marker val="0"/>
        <c:smooth val="0"/>
        <c:axId val="172691503"/>
        <c:axId val="270241471"/>
      </c:lineChart>
      <c:catAx>
        <c:axId val="17269150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270241471"/>
        <c:crosses val="autoZero"/>
        <c:auto val="1"/>
        <c:lblAlgn val="ctr"/>
        <c:lblOffset val="100"/>
        <c:noMultiLvlLbl val="0"/>
      </c:catAx>
      <c:valAx>
        <c:axId val="2702414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crossAx val="172691503"/>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solidFill>
              <a:latin typeface="+mn-lt"/>
              <a:ea typeface="+mn-ea"/>
              <a:cs typeface="+mn-cs"/>
            </a:defRPr>
          </a:pPr>
        </a:p>
      </c:txPr>
    </c:legend>
    <c:plotVisOnly val="1"/>
    <c:dispBlanksAs val="gap"/>
    <c:showDLblsOverMax val="0"/>
  </c:chart>
  <c:spPr>
    <a:solidFill>
      <a:schemeClr val="bg1"/>
    </a:solidFill>
    <a:ln>
      <a:noFill/>
    </a:ln>
    <a:effectLst/>
  </c:spPr>
  <c:txPr>
    <a:bodyPr/>
    <a:lstStyle/>
    <a:p>
      <a:pPr>
        <a:defRPr lang="zh-CN"/>
      </a:pPr>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en-US" sz="1800" b="1" i="0" dirty="0">
                <a:latin typeface="Source Han Sans SC" pitchFamily="34" charset="-128"/>
                <a:ea typeface="Source Han Sans SC" pitchFamily="34" charset="-128"/>
              </a:rPr>
              <a:t>图表标题</a:t>
            </a:r>
            <a:endParaRPr lang="zh-CN" altLang="en-US" sz="1800" b="1" i="0" dirty="0">
              <a:latin typeface="Source Han Sans SC" pitchFamily="34" charset="-128"/>
              <a:ea typeface="Source Han Sans SC" pitchFamily="34" charset="-128"/>
            </a:endParaRPr>
          </a:p>
        </c:rich>
      </c:tx>
      <c:layout/>
      <c:overlay val="0"/>
      <c:spPr>
        <a:noFill/>
        <a:ln>
          <a:noFill/>
        </a:ln>
        <a:effectLst/>
      </c:spPr>
    </c:title>
    <c:autoTitleDeleted val="0"/>
    <c:plotArea>
      <c:layout/>
      <c:doughnutChart>
        <c:varyColors val="1"/>
        <c:ser>
          <c:idx val="0"/>
          <c:order val="0"/>
          <c:tx>
            <c:strRef>
              <c:f>Sheet1!$B$1</c:f>
              <c:strCache>
                <c:ptCount val="1"/>
                <c:pt idx="0">
                  <c:v>销售额</c:v>
                </c:pt>
              </c:strCache>
            </c:strRef>
          </c:tx>
          <c:spPr/>
          <c:explosion val="0"/>
          <c:dPt>
            <c:idx val="0"/>
            <c:bubble3D val="0"/>
            <c:spPr>
              <a:solidFill>
                <a:srgbClr val="589EA5"/>
              </a:solidFill>
              <a:ln w="19050">
                <a:solidFill>
                  <a:schemeClr val="lt1"/>
                </a:solidFill>
              </a:ln>
              <a:effectLst/>
            </c:spPr>
          </c:dPt>
          <c:dPt>
            <c:idx val="1"/>
            <c:bubble3D val="0"/>
            <c:spPr>
              <a:solidFill>
                <a:srgbClr val="F2B731"/>
              </a:solidFill>
              <a:ln w="19050">
                <a:solidFill>
                  <a:schemeClr val="lt1"/>
                </a:solidFill>
              </a:ln>
              <a:effectLst/>
            </c:spPr>
          </c:dPt>
          <c:dPt>
            <c:idx val="2"/>
            <c:bubble3D val="0"/>
            <c:spPr>
              <a:solidFill>
                <a:srgbClr val="275568"/>
              </a:solidFill>
              <a:ln w="19050">
                <a:solidFill>
                  <a:schemeClr val="lt1"/>
                </a:solidFill>
              </a:ln>
              <a:effectLst/>
            </c:spPr>
          </c:dPt>
          <c:dPt>
            <c:idx val="3"/>
            <c:bubble3D val="0"/>
            <c:spPr>
              <a:solidFill>
                <a:schemeClr val="accent4"/>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bg1"/>
                    </a:solidFill>
                    <a:latin typeface="+mn-lt"/>
                    <a:ea typeface="+mn-ea"/>
                    <a:cs typeface="+mn-cs"/>
                  </a:defRPr>
                </a:pPr>
              </a:p>
            </c:txPr>
            <c:showLegendKey val="0"/>
            <c:showVal val="0"/>
            <c:showCatName val="0"/>
            <c:showSerName val="0"/>
            <c:showPercent val="1"/>
            <c:showBubbleSize val="0"/>
            <c:showLeaderLines val="1"/>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类别1</c:v>
                </c:pt>
                <c:pt idx="1">
                  <c:v>类别2</c:v>
                </c:pt>
                <c:pt idx="2">
                  <c:v>类别3</c:v>
                </c:pt>
                <c:pt idx="3">
                  <c:v>类别4</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1"/>
          <c:showBubbleSize val="0"/>
          <c:showLeaderLines val="1"/>
        </c:dLbls>
        <c:firstSliceAng val="0"/>
        <c:holeSize val="75"/>
      </c:doughnut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ltLang="zh-CN" sz="1800" b="1" i="0" baseline="0" dirty="0">
                <a:effectLst/>
                <a:latin typeface="Source Han Sans SC" pitchFamily="34" charset="-128"/>
                <a:ea typeface="Source Han Sans SC" pitchFamily="34" charset="-128"/>
              </a:rPr>
              <a:t>图表标题</a:t>
            </a:r>
            <a:endParaRPr lang="zh-CN" altLang="zh-CN" b="1" i="0" dirty="0">
              <a:effectLst/>
              <a:latin typeface="Source Han Sans SC" pitchFamily="34" charset="-128"/>
              <a:ea typeface="Source Han Sans SC" pitchFamily="34" charset="-128"/>
            </a:endParaRPr>
          </a:p>
        </c:rich>
      </c:tx>
      <c:layout/>
      <c:overlay val="0"/>
      <c:spPr>
        <a:noFill/>
        <a:ln>
          <a:noFill/>
        </a:ln>
        <a:effectLst/>
      </c:spPr>
    </c:title>
    <c:autoTitleDeleted val="0"/>
    <c:plotArea>
      <c:layout/>
      <c:pieChart>
        <c:varyColors val="1"/>
        <c:ser>
          <c:idx val="0"/>
          <c:order val="0"/>
          <c:tx>
            <c:strRef>
              <c:f>Sheet1!$B$1</c:f>
              <c:strCache>
                <c:ptCount val="1"/>
                <c:pt idx="0">
                  <c:v>销售额</c:v>
                </c:pt>
              </c:strCache>
            </c:strRef>
          </c:tx>
          <c:spPr/>
          <c:explosion val="0"/>
          <c:dPt>
            <c:idx val="0"/>
            <c:bubble3D val="0"/>
            <c:spPr>
              <a:solidFill>
                <a:srgbClr val="589EA5"/>
              </a:solidFill>
              <a:ln w="19050">
                <a:solidFill>
                  <a:schemeClr val="lt1"/>
                </a:solidFill>
              </a:ln>
              <a:effectLst/>
            </c:spPr>
          </c:dPt>
          <c:dPt>
            <c:idx val="1"/>
            <c:bubble3D val="0"/>
            <c:spPr>
              <a:solidFill>
                <a:srgbClr val="F2B731"/>
              </a:solidFill>
              <a:ln w="19050">
                <a:solidFill>
                  <a:schemeClr val="lt1"/>
                </a:solidFill>
              </a:ln>
              <a:effectLst/>
            </c:spPr>
          </c:dPt>
          <c:dPt>
            <c:idx val="2"/>
            <c:bubble3D val="0"/>
            <c:spPr>
              <a:solidFill>
                <a:srgbClr val="275568"/>
              </a:solidFill>
              <a:ln w="19050">
                <a:solidFill>
                  <a:schemeClr val="lt1"/>
                </a:solidFill>
              </a:ln>
              <a:effectLst/>
            </c:spPr>
          </c:dPt>
          <c:dPt>
            <c:idx val="3"/>
            <c:bubble3D val="0"/>
            <c:spPr>
              <a:solidFill>
                <a:schemeClr val="accent4"/>
              </a:solidFill>
              <a:ln w="19050">
                <a:solidFill>
                  <a:schemeClr val="lt1"/>
                </a:solidFill>
              </a:ln>
              <a:effectLst/>
            </c:spPr>
          </c:dPt>
          <c:dLbls>
            <c:delete val="1"/>
          </c:dLbls>
          <c:cat>
            <c:strRef>
              <c:f>Sheet1!$A$2:$A$5</c:f>
              <c:strCache>
                <c:ptCount val="4"/>
                <c:pt idx="0">
                  <c:v>类别1</c:v>
                </c:pt>
                <c:pt idx="1">
                  <c:v>类别2</c:v>
                </c:pt>
                <c:pt idx="2">
                  <c:v>类别3</c:v>
                </c:pt>
                <c:pt idx="3">
                  <c:v>第四季度</c:v>
                </c:pt>
              </c:strCache>
            </c:strRef>
          </c:cat>
          <c:val>
            <c:numRef>
              <c:f>Sheet1!$B$2:$B$5</c:f>
              <c:numCache>
                <c:formatCode>General</c:formatCode>
                <c:ptCount val="4"/>
                <c:pt idx="0">
                  <c:v>8.2</c:v>
                </c:pt>
                <c:pt idx="1">
                  <c:v>3.2</c:v>
                </c:pt>
                <c:pt idx="2">
                  <c:v>1.4</c:v>
                </c:pt>
                <c:pt idx="3">
                  <c:v>1.2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219"/>
        <c:overlap val="-27"/>
        <c:axId val="1187804272"/>
        <c:axId val="1265218496"/>
      </c:barChart>
      <c:catAx>
        <c:axId val="118780427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265218496"/>
        <c:crosses val="autoZero"/>
        <c:auto val="1"/>
        <c:lblAlgn val="ctr"/>
        <c:lblOffset val="100"/>
        <c:noMultiLvlLbl val="0"/>
      </c:catAx>
      <c:valAx>
        <c:axId val="12652184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118780427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r>
              <a:rPr lang="zh-CN"/>
              <a:t>图表标题</a:t>
            </a:r>
            <a:endParaRPr lang="zh-CN"/>
          </a:p>
        </c:rich>
      </c:tx>
      <c:layout/>
      <c:overlay val="0"/>
      <c:spPr>
        <a:noFill/>
        <a:ln>
          <a:noFill/>
        </a:ln>
        <a:effectLst/>
      </c:spPr>
    </c:title>
    <c:autoTitleDeleted val="0"/>
    <c:plotArea>
      <c:layout/>
      <c:barChart>
        <c:barDir val="bar"/>
        <c:grouping val="clustered"/>
        <c:varyColors val="0"/>
        <c:ser>
          <c:idx val="0"/>
          <c:order val="0"/>
          <c:tx>
            <c:strRef>
              <c:f>Sheet1!$B$1</c:f>
              <c:strCache>
                <c:ptCount val="1"/>
                <c:pt idx="0">
                  <c:v>系列 1</c:v>
                </c:pt>
              </c:strCache>
            </c:strRef>
          </c:tx>
          <c:spPr>
            <a:solidFill>
              <a:schemeClr val="accent1"/>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er>
        <c:ser>
          <c:idx val="1"/>
          <c:order val="1"/>
          <c:tx>
            <c:strRef>
              <c:f>Sheet1!$C$1</c:f>
              <c:strCache>
                <c:ptCount val="1"/>
                <c:pt idx="0">
                  <c:v>系列 2</c:v>
                </c:pt>
              </c:strCache>
            </c:strRef>
          </c:tx>
          <c:spPr>
            <a:solidFill>
              <a:schemeClr val="accent2"/>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c:v>
                </c:pt>
                <c:pt idx="2">
                  <c:v>1.8</c:v>
                </c:pt>
                <c:pt idx="3">
                  <c:v>2.8</c:v>
                </c:pt>
              </c:numCache>
            </c:numRef>
          </c:val>
        </c:ser>
        <c:ser>
          <c:idx val="2"/>
          <c:order val="2"/>
          <c:tx>
            <c:strRef>
              <c:f>Sheet1!$D$1</c:f>
              <c:strCache>
                <c:ptCount val="1"/>
                <c:pt idx="0">
                  <c:v>系列 3</c:v>
                </c:pt>
              </c:strCache>
            </c:strRef>
          </c:tx>
          <c:spPr>
            <a:solidFill>
              <a:schemeClr val="accent3"/>
            </a:solidFill>
            <a:ln>
              <a:noFill/>
            </a:ln>
            <a:effectLst/>
          </c:spPr>
          <c:invertIfNegative val="0"/>
          <c:dLbls>
            <c:delete val="1"/>
          </c:dLbls>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er>
        <c:dLbls>
          <c:showLegendKey val="0"/>
          <c:showVal val="0"/>
          <c:showCatName val="0"/>
          <c:showSerName val="0"/>
          <c:showPercent val="0"/>
          <c:showBubbleSize val="0"/>
        </c:dLbls>
        <c:gapWidth val="182"/>
        <c:axId val="242660575"/>
        <c:axId val="237298655"/>
      </c:barChart>
      <c:catAx>
        <c:axId val="242660575"/>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37298655"/>
        <c:crosses val="autoZero"/>
        <c:auto val="1"/>
        <c:lblAlgn val="ctr"/>
        <c:lblOffset val="100"/>
        <c:noMultiLvlLbl val="0"/>
      </c:catAx>
      <c:valAx>
        <c:axId val="2372986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crossAx val="242660575"/>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p>
      </c:txPr>
    </c:legend>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noProof="1"/>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noProof="1" smtClean="0">
                <a:ea typeface="黑体" panose="02010609060101010101" pitchFamily="49" charset="-122"/>
              </a:defRPr>
            </a:lvl1pPr>
          </a:lstStyle>
          <a:p>
            <a:fld id="{D2A48B96-639E-45A3-A0BA-2464DFDB1FAA}" type="datetimeFigureOut">
              <a:rPr lang="zh-CN" altLang="en-US"/>
            </a:fld>
            <a:endParaRPr lang="zh-CN" altLang="en-US">
              <a:ea typeface="黑体" panose="02010609060101010101" pitchFamily="49" charset="-122"/>
            </a:endParaRPr>
          </a:p>
        </p:txBody>
      </p:sp>
      <p:sp>
        <p:nvSpPr>
          <p:cNvPr id="132100"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12700">
            <a:solidFill>
              <a:srgbClr val="000000"/>
            </a:solidFill>
            <a:round/>
          </a:ln>
          <a:extLst>
            <a:ext uri="{909E8E84-426E-40DD-AFC4-6F175D3DCCD1}">
              <a14:hiddenFill xmlns:a14="http://schemas.microsoft.com/office/drawing/2010/main">
                <a:solidFill>
                  <a:srgbClr val="FFFFFF"/>
                </a:solidFill>
              </a14:hiddenFill>
            </a:ext>
          </a:extLst>
        </p:spPr>
      </p:sp>
      <p:sp>
        <p:nvSpPr>
          <p:cNvPr id="132101" name="备注占位符 4"/>
          <p:cNvSpPr>
            <a:spLocks noGrp="1" noChangeArrowheads="1"/>
          </p:cNvSpPr>
          <p:nvPr>
            <p:ph type="body" sz="quarter" idx="9"/>
          </p:nvPr>
        </p:nvSpPr>
        <p:spPr bwMode="auto">
          <a:xfrm>
            <a:off x="685800" y="4400550"/>
            <a:ext cx="5486400"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noProof="1"/>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vl1pPr>
          </a:lstStyle>
          <a:p>
            <a:fld id="{AC41EA94-1621-430B-BD91-1659D7B0233F}"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0"/>
      </a:spcBef>
      <a:spcAft>
        <a:spcPct val="0"/>
      </a:spcAft>
      <a:defRPr sz="1200" kern="1200">
        <a:solidFill>
          <a:schemeClr val="tx1"/>
        </a:solidFill>
        <a:latin typeface="+mn-lt"/>
        <a:ea typeface="+mn-ea"/>
        <a:cs typeface="+mn-cs"/>
      </a:defRPr>
    </a:lvl1pPr>
    <a:lvl2pPr marL="457200" algn="l" rtl="0" fontAlgn="base">
      <a:spcBef>
        <a:spcPct val="0"/>
      </a:spcBef>
      <a:spcAft>
        <a:spcPct val="0"/>
      </a:spcAft>
      <a:defRPr sz="1200" kern="1200">
        <a:solidFill>
          <a:schemeClr val="tx1"/>
        </a:solidFill>
        <a:latin typeface="+mn-lt"/>
        <a:ea typeface="+mn-ea"/>
        <a:cs typeface="+mn-cs"/>
      </a:defRPr>
    </a:lvl2pPr>
    <a:lvl3pPr marL="914400" algn="l" rtl="0" fontAlgn="base">
      <a:spcBef>
        <a:spcPct val="0"/>
      </a:spcBef>
      <a:spcAft>
        <a:spcPct val="0"/>
      </a:spcAft>
      <a:defRPr sz="1200" kern="1200">
        <a:solidFill>
          <a:schemeClr val="tx1"/>
        </a:solidFill>
        <a:latin typeface="+mn-lt"/>
        <a:ea typeface="+mn-ea"/>
        <a:cs typeface="+mn-cs"/>
      </a:defRPr>
    </a:lvl3pPr>
    <a:lvl4pPr marL="1371600" algn="l" rtl="0" fontAlgn="base">
      <a:spcBef>
        <a:spcPct val="0"/>
      </a:spcBef>
      <a:spcAft>
        <a:spcPct val="0"/>
      </a:spcAft>
      <a:defRPr sz="1200" kern="1200">
        <a:solidFill>
          <a:schemeClr val="tx1"/>
        </a:solidFill>
        <a:latin typeface="+mn-lt"/>
        <a:ea typeface="+mn-ea"/>
        <a:cs typeface="+mn-cs"/>
      </a:defRPr>
    </a:lvl4pPr>
    <a:lvl5pPr marL="1828800" algn="l" rtl="0" fontAlgn="base">
      <a:spcBef>
        <a:spcPct val="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幻灯片图像占位符 1"/>
          <p:cNvSpPr>
            <a:spLocks noGrp="1" noRot="1" noChangeArrowheads="1"/>
          </p:cNvSpPr>
          <p:nvPr>
            <p:ph type="sldImg" idx="4294967295"/>
          </p:nvPr>
        </p:nvSpPr>
        <p:spPr>
          <a:ln>
            <a:miter lim="800000"/>
          </a:ln>
        </p:spPr>
      </p:sp>
      <p:sp>
        <p:nvSpPr>
          <p:cNvPr id="134146" name="文本占位符 2"/>
          <p:cNvSpPr>
            <a:spLocks noGrp="1" noChangeArrowheads="1"/>
          </p:cNvSpPr>
          <p:nvPr>
            <p:ph type="body" idx="4294967295"/>
          </p:nvPr>
        </p:nvSpPr>
        <p:spPr/>
        <p:txBody>
          <a:bodyPr/>
          <a:lstStyle/>
          <a:p>
            <a:br>
              <a:rPr lang="zh-CN" altLang="en-US">
                <a:sym typeface="宋体" panose="02010600030101010101" pitchFamily="2" charset="-122"/>
              </a:rPr>
            </a:br>
            <a:endParaRPr lang="zh-CN" altLang="en-US"/>
          </a:p>
          <a:p>
            <a:endParaRPr lang="zh-CN" altLang="en-US"/>
          </a:p>
          <a:p>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幻灯片图像占位符 1"/>
          <p:cNvSpPr>
            <a:spLocks noGrp="1" noRot="1" noChangeArrowheads="1"/>
          </p:cNvSpPr>
          <p:nvPr>
            <p:ph type="sldImg" idx="4294967295"/>
          </p:nvPr>
        </p:nvSpPr>
        <p:spPr>
          <a:ln>
            <a:miter lim="800000"/>
          </a:ln>
        </p:spPr>
      </p:sp>
      <p:sp>
        <p:nvSpPr>
          <p:cNvPr id="146434" name="文本占位符 2"/>
          <p:cNvSpPr>
            <a:spLocks noGrp="1" noChangeArrowheads="1"/>
          </p:cNvSpPr>
          <p:nvPr>
            <p:ph type="body" idx="4294967295"/>
          </p:nvPr>
        </p:nvSpPr>
        <p:spPr/>
        <p:txBody>
          <a:bodyPr/>
          <a:lstStyle/>
          <a:p>
            <a:r>
              <a:rPr lang="zh-CN" altLang="en-US"/>
              <a:t>详细定义了安防行业各类产品需要实现的功能和明确的</a:t>
            </a:r>
            <a:r>
              <a:rPr lang="zh-CN" altLang="en-US"/>
              <a:t>协议</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幻灯片图像占位符 1"/>
          <p:cNvSpPr>
            <a:spLocks noGrp="1" noRot="1" noChangeArrowheads="1"/>
          </p:cNvSpPr>
          <p:nvPr>
            <p:ph type="sldImg" idx="4294967295"/>
          </p:nvPr>
        </p:nvSpPr>
        <p:spPr>
          <a:ln>
            <a:miter lim="800000"/>
          </a:ln>
        </p:spPr>
      </p:sp>
      <p:sp>
        <p:nvSpPr>
          <p:cNvPr id="148482" name="文本占位符 2"/>
          <p:cNvSpPr>
            <a:spLocks noGrp="1" noChangeArrowheads="1"/>
          </p:cNvSpPr>
          <p:nvPr>
            <p:ph type="body" idx="4294967295"/>
          </p:nvPr>
        </p:nvSpPr>
        <p:spPr/>
        <p:txBody>
          <a:bodyPr/>
          <a:lstStyle/>
          <a:p>
            <a:endParaRPr lang="zh-CN" altLang="en-US" i="1">
              <a:latin typeface="微软雅黑" panose="020B0503020204020204" pitchFamily="34" charset="-122"/>
              <a:ea typeface="微软雅黑" panose="020B0503020204020204" pitchFamily="34" charset="-122"/>
              <a:sym typeface="+mn-ea"/>
            </a:endParaRPr>
          </a:p>
          <a:p>
            <a:endParaRPr lang="zh-CN" altLang="en-US" i="1">
              <a:latin typeface="微软雅黑" panose="020B0503020204020204" pitchFamily="34" charset="-122"/>
              <a:ea typeface="微软雅黑" panose="020B0503020204020204" pitchFamily="34" charset="-122"/>
              <a:sym typeface="+mn-ea"/>
            </a:endParaRPr>
          </a:p>
          <a:p>
            <a:r>
              <a:rPr lang="zh-CN" altLang="en-US" i="1">
                <a:latin typeface="微软雅黑" panose="020B0503020204020204" pitchFamily="34" charset="-122"/>
                <a:ea typeface="微软雅黑" panose="020B0503020204020204" pitchFamily="34" charset="-122"/>
                <a:sym typeface="+mn-ea"/>
              </a:rPr>
              <a:t>前端，当前不局限为摄像头，包括微波、红外等</a:t>
            </a:r>
            <a:endParaRPr lang="zh-CN" altLang="en-US" i="1">
              <a:latin typeface="微软雅黑" panose="020B0503020204020204" pitchFamily="34" charset="-122"/>
              <a:ea typeface="微软雅黑" panose="020B0503020204020204" pitchFamily="34" charset="-122"/>
            </a:endParaRPr>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幻灯片图像占位符 1"/>
          <p:cNvSpPr>
            <a:spLocks noGrp="1" noRot="1" noChangeArrowheads="1"/>
          </p:cNvSpPr>
          <p:nvPr>
            <p:ph type="sldImg" idx="4294967295"/>
          </p:nvPr>
        </p:nvSpPr>
        <p:spPr>
          <a:ln>
            <a:miter lim="800000"/>
          </a:ln>
        </p:spPr>
      </p:sp>
      <p:sp>
        <p:nvSpPr>
          <p:cNvPr id="3" name="文本占位符 2"/>
          <p:cNvSpPr>
            <a:spLocks noGrp="1"/>
          </p:cNvSpPr>
          <p:nvPr>
            <p:ph type="body" idx="3"/>
          </p:nvPr>
        </p:nvSpPr>
        <p:spPr>
          <a:noFill/>
        </p:spPr>
        <p:txBody>
          <a:bodyPr rtlCol="0"/>
          <a:lstStyle/>
          <a:p>
            <a:pPr fontAlgn="auto"/>
            <a:endParaRPr lang="zh-CN" altLang="en-US" noProof="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幻灯片图像占位符 1"/>
          <p:cNvSpPr>
            <a:spLocks noGrp="1" noRot="1" noChangeArrowheads="1"/>
          </p:cNvSpPr>
          <p:nvPr>
            <p:ph type="sldImg" idx="4294967295"/>
          </p:nvPr>
        </p:nvSpPr>
        <p:spPr>
          <a:ln>
            <a:miter lim="800000"/>
          </a:ln>
        </p:spPr>
      </p:sp>
      <p:sp>
        <p:nvSpPr>
          <p:cNvPr id="156674" name="文本占位符 2"/>
          <p:cNvSpPr>
            <a:spLocks noGrp="1" noChangeArrowheads="1"/>
          </p:cNvSpPr>
          <p:nvPr>
            <p:ph type="body" idx="4294967295"/>
          </p:nvPr>
        </p:nvSpPr>
        <p:spPr/>
        <p:txBody>
          <a:bodyPr/>
          <a:lstStyle/>
          <a:p>
            <a:br>
              <a:rPr lang="en-US" altLang="zh-CN"/>
            </a:br>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幻灯片图像占位符 1"/>
          <p:cNvSpPr>
            <a:spLocks noGrp="1" noRot="1" noChangeArrowheads="1"/>
          </p:cNvSpPr>
          <p:nvPr>
            <p:ph type="sldImg" idx="4294967295"/>
          </p:nvPr>
        </p:nvSpPr>
        <p:spPr>
          <a:ln>
            <a:miter lim="800000"/>
          </a:ln>
        </p:spPr>
      </p:sp>
      <p:sp>
        <p:nvSpPr>
          <p:cNvPr id="168962"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幻灯片图像占位符 1"/>
          <p:cNvSpPr>
            <a:spLocks noGrp="1" noRot="1" noChangeArrowheads="1"/>
          </p:cNvSpPr>
          <p:nvPr>
            <p:ph type="sldImg" idx="4294967295"/>
          </p:nvPr>
        </p:nvSpPr>
        <p:spPr>
          <a:ln>
            <a:miter lim="800000"/>
          </a:ln>
        </p:spPr>
      </p:sp>
      <p:sp>
        <p:nvSpPr>
          <p:cNvPr id="158722"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幻灯片图像占位符 1"/>
          <p:cNvSpPr>
            <a:spLocks noGrp="1" noRot="1" noChangeArrowheads="1"/>
          </p:cNvSpPr>
          <p:nvPr>
            <p:ph type="sldImg" idx="4294967295"/>
          </p:nvPr>
        </p:nvSpPr>
        <p:spPr>
          <a:ln>
            <a:miter lim="800000"/>
          </a:ln>
        </p:spPr>
      </p:sp>
      <p:sp>
        <p:nvSpPr>
          <p:cNvPr id="160770" name="文本占位符 2"/>
          <p:cNvSpPr>
            <a:spLocks noGrp="1" noChangeArrowheads="1"/>
          </p:cNvSpPr>
          <p:nvPr>
            <p:ph type="body" idx="4294967295"/>
          </p:nvPr>
        </p:nvSpPr>
        <p:spPr/>
        <p:txBody>
          <a:bodyPr/>
          <a:lstStyle/>
          <a:p>
            <a:r>
              <a:rPr lang="en-US" altLang="zh-CN"/>
              <a:t>1</a:t>
            </a:r>
            <a:r>
              <a:rPr lang="zh-CN" altLang="en-US"/>
              <a:t>、注册过程：</a:t>
            </a:r>
            <a:r>
              <a:rPr lang="en-US" altLang="zh-CN"/>
              <a:t>register--401--register(</a:t>
            </a:r>
            <a:r>
              <a:rPr lang="zh-CN" altLang="en-US"/>
              <a:t>带鉴权信息</a:t>
            </a:r>
            <a:r>
              <a:rPr lang="en-US" altLang="zh-CN"/>
              <a:t>)--200</a:t>
            </a:r>
            <a:r>
              <a:rPr lang="en-US" altLang="zh-CN"/>
              <a:t>OK</a:t>
            </a:r>
            <a:endParaRPr lang="en-US" altLang="zh-CN"/>
          </a:p>
          <a:p>
            <a:endParaRPr lang="en-US" altLang="zh-CN"/>
          </a:p>
          <a:p>
            <a:r>
              <a:rPr lang="en-US" altLang="zh-CN"/>
              <a:t>2</a:t>
            </a:r>
            <a:r>
              <a:rPr lang="zh-CN" altLang="en-US"/>
              <a:t>、</a:t>
            </a:r>
            <a:r>
              <a:rPr lang="en-US" altLang="zh-CN"/>
              <a:t>authorization</a:t>
            </a:r>
            <a:r>
              <a:rPr lang="zh-CN" altLang="en-US"/>
              <a:t>算法</a:t>
            </a:r>
            <a:r>
              <a:rPr lang="en-US" altLang="zh-CN"/>
              <a:t>:</a:t>
            </a:r>
            <a:endParaRPr lang="en-US" altLang="zh-CN"/>
          </a:p>
          <a:p>
            <a:endParaRPr lang="en-US" altLang="zh-CN"/>
          </a:p>
          <a:p>
            <a:r>
              <a:rPr lang="en-US" altLang="zh-CN"/>
              <a:t>HA1=md5(username:realm:password)</a:t>
            </a:r>
            <a:endParaRPr lang="en-US" altLang="zh-CN"/>
          </a:p>
          <a:p>
            <a:endParaRPr lang="en-US" altLang="zh-CN"/>
          </a:p>
          <a:p>
            <a:r>
              <a:rPr lang="en-US" altLang="zh-CN"/>
              <a:t>HA2=md5(Method:Uri)</a:t>
            </a:r>
            <a:endParaRPr lang="en-US" altLang="zh-CN"/>
          </a:p>
          <a:p>
            <a:endParaRPr lang="en-US" altLang="zh-CN"/>
          </a:p>
          <a:p>
            <a:r>
              <a:rPr lang="en-US" altLang="zh-CN"/>
              <a:t>RESPONSE=md5(HA1:nonce:HA2)</a:t>
            </a:r>
            <a:endParaRPr lang="en-US" altLang="zh-CN"/>
          </a:p>
          <a:p>
            <a:endParaRPr lang="en-US" altLang="zh-CN"/>
          </a:p>
          <a:p>
            <a:endParaRPr lang="en-US" altLang="zh-CN"/>
          </a:p>
          <a:p>
            <a:r>
              <a:rPr lang="en-US" altLang="zh-CN"/>
              <a:t>3</a:t>
            </a:r>
            <a:r>
              <a:rPr lang="zh-CN" altLang="en-US"/>
              <a:t>、</a:t>
            </a:r>
            <a:r>
              <a:rPr lang="en-US" altLang="zh-CN"/>
              <a:t> GB28181</a:t>
            </a:r>
            <a:r>
              <a:rPr lang="zh-CN" altLang="en-US"/>
              <a:t>中还定义有双向认证过程，用的不多，详见</a:t>
            </a:r>
            <a:r>
              <a:rPr lang="en-US" altLang="zh-CN"/>
              <a:t>J.2</a:t>
            </a:r>
            <a:r>
              <a:rPr lang="zh-CN" altLang="en-US"/>
              <a:t>和</a:t>
            </a:r>
            <a:r>
              <a:rPr lang="en-US" altLang="zh-CN"/>
              <a:t>9.1.2.2</a:t>
            </a:r>
            <a:endParaRPr lang="en-US" altLang="zh-CN"/>
          </a:p>
          <a:p>
            <a:endParaRPr lang="en-US" altLang="zh-CN"/>
          </a:p>
          <a:p>
            <a:r>
              <a:rPr lang="en-US" altLang="zh-CN"/>
              <a:t>4</a:t>
            </a:r>
            <a:r>
              <a:rPr lang="zh-CN" altLang="en-US"/>
              <a:t>、需要注意</a:t>
            </a:r>
            <a:r>
              <a:rPr lang="en-US" altLang="zh-CN"/>
              <a:t>CSeq</a:t>
            </a:r>
            <a:r>
              <a:rPr lang="zh-CN" altLang="en-US"/>
              <a:t>值的</a:t>
            </a:r>
            <a:r>
              <a:rPr lang="zh-CN" altLang="en-US"/>
              <a:t>变化</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r>
              <a:rPr lang="zh-CN" altLang="en-US"/>
              <a:t>举例：总共有</a:t>
            </a:r>
            <a:r>
              <a:rPr lang="en-US" altLang="zh-CN"/>
              <a:t>1w</a:t>
            </a:r>
            <a:r>
              <a:rPr lang="zh-CN" altLang="en-US"/>
              <a:t>条目录要上报，本条消息可能只上报</a:t>
            </a:r>
            <a:r>
              <a:rPr lang="en-US" altLang="zh-CN"/>
              <a:t>20</a:t>
            </a:r>
            <a:r>
              <a:rPr lang="zh-CN" altLang="en-US"/>
              <a:t>个目录信息，分</a:t>
            </a:r>
            <a:r>
              <a:rPr lang="en-US" altLang="zh-CN"/>
              <a:t>500</a:t>
            </a:r>
            <a:r>
              <a:rPr lang="zh-CN" altLang="en-US"/>
              <a:t>条消息上报</a:t>
            </a:r>
            <a:r>
              <a:rPr lang="zh-CN" altLang="en-US"/>
              <a:t>完毕；</a:t>
            </a:r>
            <a:endParaRPr lang="zh-CN" altLang="en-US"/>
          </a:p>
          <a:p>
            <a:endParaRPr lang="zh-CN" altLang="en-US"/>
          </a:p>
          <a:p>
            <a:r>
              <a:rPr lang="zh-CN" altLang="en-US"/>
              <a:t>说明一般</a:t>
            </a:r>
            <a:r>
              <a:rPr lang="en-US" altLang="zh-CN"/>
              <a:t>udp</a:t>
            </a:r>
            <a:r>
              <a:rPr lang="zh-CN" altLang="en-US"/>
              <a:t>消息不允许消息体长度过大，</a:t>
            </a:r>
            <a:r>
              <a:rPr lang="en-US" altLang="zh-CN"/>
              <a:t>tcp</a:t>
            </a:r>
            <a:r>
              <a:rPr lang="zh-CN" altLang="en-US"/>
              <a:t>消息长度可以达到</a:t>
            </a:r>
            <a:r>
              <a:rPr lang="en-US" altLang="zh-CN"/>
              <a:t>1MB</a:t>
            </a:r>
            <a:r>
              <a:rPr lang="zh-CN" altLang="en-US"/>
              <a:t>以上。</a:t>
            </a:r>
            <a:endParaRPr lang="zh-CN" altLang="en-US"/>
          </a:p>
          <a:p>
            <a:endParaRPr lang="zh-CN" altLang="en-US"/>
          </a:p>
          <a:p>
            <a:r>
              <a:rPr lang="zh-CN" altLang="en-US"/>
              <a:t>目录查询，一般在下级平台注册到上级平台时，由上级平台主动触发；部分厂商的实现是：在凌晨定时</a:t>
            </a:r>
            <a:r>
              <a:rPr lang="zh-CN" altLang="en-US"/>
              <a:t>触发。</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幻灯片图像占位符 1"/>
          <p:cNvSpPr>
            <a:spLocks noGrp="1" noRot="1" noChangeArrowheads="1"/>
          </p:cNvSpPr>
          <p:nvPr>
            <p:ph type="sldImg" idx="4294967295"/>
          </p:nvPr>
        </p:nvSpPr>
        <p:spPr>
          <a:ln>
            <a:miter lim="800000"/>
          </a:ln>
        </p:spPr>
      </p:sp>
      <p:sp>
        <p:nvSpPr>
          <p:cNvPr id="164866" name="文本占位符 2"/>
          <p:cNvSpPr>
            <a:spLocks noGrp="1" noChangeArrowheads="1"/>
          </p:cNvSpPr>
          <p:nvPr>
            <p:ph type="body" idx="4294967295"/>
          </p:nvPr>
        </p:nvSpPr>
        <p:spPr/>
        <p:txBody>
          <a:bodyPr/>
          <a:lstStyle/>
          <a:p>
            <a:endParaRPr lang="zh-CN" altLang="en-US"/>
          </a:p>
          <a:p>
            <a:r>
              <a:rPr lang="zh-CN" altLang="en-US"/>
              <a:t>需要注意关键字：</a:t>
            </a:r>
            <a:r>
              <a:rPr lang="en-US" altLang="zh-CN"/>
              <a:t>Response</a:t>
            </a:r>
            <a:r>
              <a:rPr lang="zh-CN" altLang="en-US"/>
              <a:t>、</a:t>
            </a:r>
            <a:r>
              <a:rPr lang="en-US" altLang="zh-CN"/>
              <a:t>Catalog,  SumNum, DeviceList Num,   Item;</a:t>
            </a:r>
            <a:endParaRPr lang="en-US" altLang="zh-CN"/>
          </a:p>
          <a:p>
            <a:endParaRPr lang="en-US" altLang="zh-CN"/>
          </a:p>
          <a:p>
            <a:r>
              <a:rPr lang="zh-CN" altLang="en-US"/>
              <a:t>每个</a:t>
            </a:r>
            <a:r>
              <a:rPr lang="en-US" altLang="zh-CN"/>
              <a:t>Item</a:t>
            </a:r>
            <a:r>
              <a:rPr lang="zh-CN" altLang="en-US"/>
              <a:t>中包含多个字段，其中比较重要的字段</a:t>
            </a:r>
            <a:r>
              <a:rPr lang="en-US" altLang="zh-CN"/>
              <a:t>DeviceID</a:t>
            </a:r>
            <a:r>
              <a:rPr lang="zh-CN" altLang="en-US"/>
              <a:t>、</a:t>
            </a:r>
            <a:r>
              <a:rPr lang="en-US" altLang="zh-CN"/>
              <a:t>CivilCode</a:t>
            </a:r>
            <a:r>
              <a:rPr lang="zh-CN" altLang="en-US"/>
              <a:t>、</a:t>
            </a:r>
            <a:r>
              <a:rPr lang="en-US" altLang="zh-CN"/>
              <a:t>ParentID</a:t>
            </a:r>
            <a:r>
              <a:rPr lang="zh-CN" altLang="en-US"/>
              <a:t>，</a:t>
            </a:r>
            <a:endParaRPr lang="zh-CN" altLang="en-US"/>
          </a:p>
          <a:p>
            <a:endParaRPr lang="zh-CN" altLang="en-US"/>
          </a:p>
          <a:p>
            <a:r>
              <a:rPr lang="zh-CN" altLang="en-US"/>
              <a:t>这里截图不全，还有</a:t>
            </a:r>
            <a:r>
              <a:rPr lang="en-US" altLang="zh-CN"/>
              <a:t>status</a:t>
            </a:r>
            <a:r>
              <a:rPr lang="zh-CN" altLang="en-US"/>
              <a:t>和经纬度字段，其中</a:t>
            </a:r>
            <a:r>
              <a:rPr lang="en-US" altLang="zh-CN"/>
              <a:t>status</a:t>
            </a:r>
            <a:r>
              <a:rPr lang="zh-CN" altLang="en-US"/>
              <a:t>字段标识该设备是否</a:t>
            </a:r>
            <a:r>
              <a:rPr lang="zh-CN" altLang="en-US"/>
              <a:t>在线。</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r>
              <a:rPr lang="zh-CN" altLang="en-US"/>
              <a:t>除刷新订阅之外，</a:t>
            </a:r>
            <a:r>
              <a:rPr lang="en-US" altLang="zh-CN"/>
              <a:t>GB28181</a:t>
            </a:r>
            <a:r>
              <a:rPr lang="zh-CN" altLang="en-US"/>
              <a:t>也定义了</a:t>
            </a:r>
            <a:r>
              <a:rPr lang="en-US" altLang="zh-CN"/>
              <a:t>“</a:t>
            </a:r>
            <a:r>
              <a:rPr lang="zh-CN" altLang="en-US"/>
              <a:t>取消订阅</a:t>
            </a:r>
            <a:r>
              <a:rPr lang="en-US" altLang="zh-CN"/>
              <a:t>”</a:t>
            </a:r>
            <a:r>
              <a:rPr lang="zh-CN" altLang="en-US"/>
              <a:t>，但很少有厂商实现</a:t>
            </a:r>
            <a:r>
              <a:rPr lang="zh-CN" altLang="en-US"/>
              <a:t>这一点；</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幻灯片图像占位符 1"/>
          <p:cNvSpPr>
            <a:spLocks noGrp="1" noRot="1" noChangeArrowheads="1"/>
          </p:cNvSpPr>
          <p:nvPr>
            <p:ph type="sldImg" idx="4294967295"/>
          </p:nvPr>
        </p:nvSpPr>
        <p:spPr>
          <a:ln>
            <a:miter lim="800000"/>
          </a:ln>
        </p:spPr>
      </p:sp>
      <p:sp>
        <p:nvSpPr>
          <p:cNvPr id="136194" name="文本占位符 2"/>
          <p:cNvSpPr>
            <a:spLocks noGrp="1" noChangeArrowheads="1"/>
          </p:cNvSpPr>
          <p:nvPr>
            <p:ph type="body" idx="4294967295"/>
          </p:nvPr>
        </p:nvSpPr>
        <p:spPr/>
        <p:txBody>
          <a:bodyPr/>
          <a:lstStyle/>
          <a:p>
            <a:r>
              <a:rPr lang="zh-CN" altLang="en-US">
                <a:sym typeface="宋体" panose="02010600030101010101" pitchFamily="2" charset="-122"/>
              </a:rPr>
              <a:t>作为安全从业人员，</a:t>
            </a:r>
            <a:r>
              <a:rPr lang="zh-CN" altLang="en-US">
                <a:solidFill>
                  <a:srgbClr val="808080"/>
                </a:solidFill>
                <a:ea typeface="微软雅黑" panose="020B0503020204020204" pitchFamily="34" charset="-122"/>
              </a:rPr>
              <a:t>让互联更可信，让数据更安全</a:t>
            </a:r>
            <a:r>
              <a:rPr lang="zh-CN" altLang="en-US">
                <a:sym typeface="宋体" panose="02010600030101010101" pitchFamily="2" charset="-122"/>
              </a:rPr>
              <a:t>是当今时代给予我们的战略使命。</a:t>
            </a:r>
            <a:endParaRPr lang="zh-CN" altLang="en-US">
              <a:sym typeface="宋体" panose="02010600030101010101" pitchFamily="2" charset="-122"/>
            </a:endParaRPr>
          </a:p>
          <a:p>
            <a:r>
              <a:rPr lang="zh-CN" altLang="en-US">
                <a:sym typeface="宋体" panose="02010600030101010101" pitchFamily="2" charset="-122"/>
              </a:rPr>
              <a:t>培训分为</a:t>
            </a:r>
            <a:r>
              <a:rPr lang="en-US" altLang="zh-CN">
                <a:sym typeface="宋体" panose="02010600030101010101" pitchFamily="2" charset="-122"/>
              </a:rPr>
              <a:t>4</a:t>
            </a:r>
            <a:r>
              <a:rPr lang="zh-CN" altLang="en-US">
                <a:sym typeface="宋体" panose="02010600030101010101" pitchFamily="2" charset="-122"/>
              </a:rPr>
              <a:t>个章节，</a:t>
            </a:r>
            <a:br>
              <a:rPr lang="zh-CN" altLang="en-US">
                <a:sym typeface="宋体" panose="02010600030101010101" pitchFamily="2" charset="-122"/>
              </a:rPr>
            </a:br>
            <a:endParaRPr lang="zh-CN" altLang="en-US"/>
          </a:p>
          <a:p>
            <a:endParaRPr lang="zh-CN" altLang="en-US"/>
          </a:p>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幻灯片图像占位符 1"/>
          <p:cNvSpPr>
            <a:spLocks noGrp="1" noRot="1" noChangeArrowheads="1"/>
          </p:cNvSpPr>
          <p:nvPr>
            <p:ph type="sldImg" idx="4294967295"/>
          </p:nvPr>
        </p:nvSpPr>
        <p:spPr>
          <a:ln>
            <a:miter lim="800000"/>
          </a:ln>
        </p:spPr>
      </p:sp>
      <p:sp>
        <p:nvSpPr>
          <p:cNvPr id="164866"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5" name="幻灯片图像占位符 1"/>
          <p:cNvSpPr>
            <a:spLocks noGrp="1" noRot="1" noChangeArrowheads="1"/>
          </p:cNvSpPr>
          <p:nvPr>
            <p:ph type="sldImg" idx="4294967295"/>
          </p:nvPr>
        </p:nvSpPr>
        <p:spPr>
          <a:ln>
            <a:miter lim="800000"/>
          </a:ln>
        </p:spPr>
      </p:sp>
      <p:sp>
        <p:nvSpPr>
          <p:cNvPr id="164866" name="文本占位符 2"/>
          <p:cNvSpPr>
            <a:spLocks noGrp="1" noChangeArrowheads="1"/>
          </p:cNvSpPr>
          <p:nvPr>
            <p:ph type="body" idx="4294967295"/>
          </p:nvPr>
        </p:nvSpPr>
        <p:spPr/>
        <p:txBody>
          <a:bodyPr/>
          <a:lstStyle/>
          <a:p>
            <a:r>
              <a:rPr lang="zh-CN" altLang="en-US"/>
              <a:t>最常见的目录变更通知，即是状态</a:t>
            </a:r>
            <a:r>
              <a:rPr lang="zh-CN" altLang="en-US"/>
              <a:t>变化。</a:t>
            </a:r>
            <a:endParaRPr lang="zh-CN" altLang="en-US"/>
          </a:p>
          <a:p>
            <a:endParaRPr lang="zh-CN" altLang="en-US"/>
          </a:p>
          <a:p>
            <a:r>
              <a:rPr lang="zh-CN" altLang="en-US"/>
              <a:t>注意：这里并没有把报文全部截图</a:t>
            </a:r>
            <a:r>
              <a:rPr lang="zh-CN" altLang="en-US"/>
              <a:t>完毕。</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r>
              <a:rPr lang="zh-CN" altLang="en-US"/>
              <a:t>类比于视频流中的</a:t>
            </a:r>
            <a:r>
              <a:rPr lang="en-US" altLang="zh-CN"/>
              <a:t>GOP</a:t>
            </a:r>
            <a:r>
              <a:rPr lang="zh-CN" altLang="en-US"/>
              <a:t>：</a:t>
            </a:r>
            <a:r>
              <a:rPr lang="en-US" altLang="zh-CN"/>
              <a:t> I</a:t>
            </a:r>
            <a:r>
              <a:rPr lang="zh-CN" altLang="en-US"/>
              <a:t>帧是全量（一副完整的画面），其后有诸多非</a:t>
            </a:r>
            <a:r>
              <a:rPr lang="en-US" altLang="zh-CN"/>
              <a:t>I</a:t>
            </a:r>
            <a:r>
              <a:rPr lang="zh-CN" altLang="en-US"/>
              <a:t>帧（基于前一帧的变量）；</a:t>
            </a:r>
            <a:br>
              <a:rPr lang="zh-CN" altLang="en-US"/>
            </a:br>
            <a:br>
              <a:rPr lang="zh-CN" altLang="en-US"/>
            </a:br>
            <a:r>
              <a:rPr lang="zh-CN" altLang="en-US"/>
              <a:t>诸多封装格式，均基于此思路实现，目的：在带宽和视频清晰度之间做一个更好的</a:t>
            </a:r>
            <a:r>
              <a:rPr lang="zh-CN" altLang="en-US"/>
              <a:t>均衡。</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幻灯片图像占位符 1"/>
          <p:cNvSpPr>
            <a:spLocks noGrp="1" noRot="1" noChangeArrowheads="1"/>
          </p:cNvSpPr>
          <p:nvPr>
            <p:ph type="sldImg" idx="4294967295"/>
          </p:nvPr>
        </p:nvSpPr>
        <p:spPr>
          <a:ln>
            <a:miter lim="800000"/>
          </a:ln>
        </p:spPr>
      </p:sp>
      <p:sp>
        <p:nvSpPr>
          <p:cNvPr id="154626" name="文本占位符 2"/>
          <p:cNvSpPr>
            <a:spLocks noGrp="1" noChangeArrowheads="1"/>
          </p:cNvSpPr>
          <p:nvPr>
            <p:ph type="body" idx="4294967295"/>
          </p:nvPr>
        </p:nvSpPr>
        <p:spPr/>
        <p:txBody>
          <a:bodyPr/>
          <a:lstStyle/>
          <a:p>
            <a:r>
              <a:rPr lang="zh-CN" altLang="en-US"/>
              <a:t>这里是以公安部平台为例，若客户端登录的是省级平台或市级平台，则</a:t>
            </a:r>
            <a:r>
              <a:rPr lang="en-US" altLang="zh-CN"/>
              <a:t>“</a:t>
            </a:r>
            <a:r>
              <a:rPr lang="zh-CN" altLang="en-US"/>
              <a:t>根目录</a:t>
            </a:r>
            <a:r>
              <a:rPr lang="en-US" altLang="zh-CN"/>
              <a:t>”</a:t>
            </a:r>
            <a:r>
              <a:rPr lang="zh-CN" altLang="en-US"/>
              <a:t>即为其自身，而非</a:t>
            </a:r>
            <a:r>
              <a:rPr lang="en-US" altLang="zh-CN"/>
              <a:t>“</a:t>
            </a:r>
            <a:r>
              <a:rPr lang="zh-CN" altLang="en-US"/>
              <a:t>公安部</a:t>
            </a:r>
            <a:r>
              <a:rPr lang="en-US" altLang="zh-CN"/>
              <a:t>”</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r>
              <a:rPr lang="zh-CN" altLang="en-US"/>
              <a:t>本图中省略了媒体服务器</a:t>
            </a:r>
            <a:r>
              <a:rPr lang="zh-CN" altLang="en-US"/>
              <a:t>角色（码流发送者和接收</a:t>
            </a:r>
            <a:r>
              <a:rPr lang="zh-CN" altLang="en-US"/>
              <a:t>者）</a:t>
            </a:r>
            <a:endParaRPr lang="en-US" altLang="zh-CN"/>
          </a:p>
          <a:p>
            <a:endParaRPr lang="en-US" altLang="zh-CN"/>
          </a:p>
          <a:p>
            <a:r>
              <a:rPr lang="en-US" altLang="zh-CN"/>
              <a:t>PTZ</a:t>
            </a:r>
            <a:r>
              <a:rPr lang="zh-CN" altLang="en-US"/>
              <a:t>操作，在协议层面与</a:t>
            </a:r>
            <a:r>
              <a:rPr lang="en-US" altLang="zh-CN"/>
              <a:t>INVITE</a:t>
            </a:r>
            <a:r>
              <a:rPr lang="zh-CN" altLang="en-US"/>
              <a:t>会话没有</a:t>
            </a:r>
            <a:r>
              <a:rPr lang="zh-CN" altLang="en-US"/>
              <a:t>关系；</a:t>
            </a:r>
            <a:endParaRPr lang="zh-CN" altLang="en-US"/>
          </a:p>
          <a:p>
            <a:endParaRPr lang="zh-CN" altLang="en-US"/>
          </a:p>
          <a:p>
            <a:r>
              <a:rPr lang="zh-CN" altLang="en-US"/>
              <a:t>但各厂商实现的时候，大多基于实时画面触发</a:t>
            </a:r>
            <a:r>
              <a:rPr lang="en-US" altLang="zh-CN"/>
              <a:t>PTZ</a:t>
            </a:r>
            <a:r>
              <a:rPr lang="zh-CN" altLang="en-US"/>
              <a:t>操作，而非</a:t>
            </a:r>
            <a:r>
              <a:rPr lang="en-US" altLang="zh-CN"/>
              <a:t>“</a:t>
            </a:r>
            <a:r>
              <a:rPr lang="zh-CN" altLang="en-US"/>
              <a:t>盲触</a:t>
            </a:r>
            <a:r>
              <a:rPr lang="en-US" altLang="zh-CN"/>
              <a:t>”</a:t>
            </a:r>
            <a:r>
              <a:rPr lang="zh-CN" altLang="en-US"/>
              <a:t>（不看实时画面，让摄像头作旋转、聚焦等操作）</a:t>
            </a:r>
            <a:endParaRPr lang="zh-CN" altLang="en-US"/>
          </a:p>
          <a:p>
            <a:endParaRPr lang="zh-CN" altLang="en-US"/>
          </a:p>
          <a:p>
            <a:r>
              <a:rPr lang="en-US" altLang="zh-CN"/>
              <a:t>“</a:t>
            </a:r>
            <a:r>
              <a:rPr lang="zh-CN" altLang="en-US"/>
              <a:t>盲触</a:t>
            </a:r>
            <a:r>
              <a:rPr lang="en-US" altLang="zh-CN"/>
              <a:t>”==“</a:t>
            </a:r>
            <a:r>
              <a:rPr lang="zh-CN" altLang="en-US"/>
              <a:t>瞎指挥</a:t>
            </a:r>
            <a:r>
              <a:rPr lang="en-US" altLang="zh-CN"/>
              <a:t>”</a:t>
            </a:r>
            <a:r>
              <a:rPr lang="zh-CN" altLang="en-US"/>
              <a:t>。</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1" name="幻灯片图像占位符 1"/>
          <p:cNvSpPr>
            <a:spLocks noGrp="1" noRot="1" noChangeArrowheads="1"/>
          </p:cNvSpPr>
          <p:nvPr>
            <p:ph type="sldImg" idx="4294967295"/>
          </p:nvPr>
        </p:nvSpPr>
        <p:spPr>
          <a:ln>
            <a:miter lim="800000"/>
          </a:ln>
        </p:spPr>
      </p:sp>
      <p:sp>
        <p:nvSpPr>
          <p:cNvPr id="138242" name="文本占位符 2"/>
          <p:cNvSpPr>
            <a:spLocks noGrp="1" noChangeArrowheads="1"/>
          </p:cNvSpPr>
          <p:nvPr>
            <p:ph type="body" idx="4294967295"/>
          </p:nvPr>
        </p:nvSpPr>
        <p:spPr/>
        <p:txBody>
          <a:bodyPr/>
          <a:lstStyle/>
          <a:p>
            <a:r>
              <a:rPr lang="zh-CN" altLang="en-US"/>
              <a:t>第一章节，产品介绍，</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r>
              <a:rPr lang="zh-CN" altLang="en-US"/>
              <a:t>查询者，可以指定一次查询</a:t>
            </a:r>
            <a:r>
              <a:rPr lang="en-US" altLang="zh-CN"/>
              <a:t>24h</a:t>
            </a:r>
            <a:r>
              <a:rPr lang="zh-CN" altLang="en-US"/>
              <a:t>的</a:t>
            </a:r>
            <a:r>
              <a:rPr lang="zh-CN" altLang="en-US"/>
              <a:t>录像；</a:t>
            </a:r>
            <a:endParaRPr lang="zh-CN" altLang="en-US"/>
          </a:p>
          <a:p>
            <a:endParaRPr lang="zh-CN" altLang="en-US"/>
          </a:p>
          <a:p>
            <a:r>
              <a:rPr lang="zh-CN" altLang="en-US"/>
              <a:t>但是应答者不一定有完整的</a:t>
            </a:r>
            <a:r>
              <a:rPr lang="en-US" altLang="zh-CN"/>
              <a:t>24h</a:t>
            </a:r>
            <a:r>
              <a:rPr lang="zh-CN" altLang="en-US"/>
              <a:t>录像，通常是切割成一段一段的进行存储，每一条录像信息都有自己的开始和结束时间；</a:t>
            </a:r>
            <a:endParaRPr lang="zh-CN" altLang="en-US"/>
          </a:p>
          <a:p>
            <a:endParaRPr lang="zh-CN" altLang="en-US"/>
          </a:p>
          <a:p>
            <a:r>
              <a:rPr lang="zh-CN" altLang="en-US"/>
              <a:t>异常情况下，也可能存在某一小段时间没有录像的</a:t>
            </a:r>
            <a:r>
              <a:rPr lang="zh-CN" altLang="en-US"/>
              <a:t>情况。</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r>
              <a:rPr lang="zh-CN" altLang="en-US">
                <a:sym typeface="+mn-ea"/>
              </a:rPr>
              <a:t>本图中省略了媒体服务器角色（码流发送者和接收者）</a:t>
            </a:r>
            <a:endParaRPr lang="en-US" altLang="zh-CN"/>
          </a:p>
          <a:p>
            <a:endParaRPr lang="zh-CN" altLang="en-US"/>
          </a:p>
          <a:p>
            <a:endParaRPr lang="zh-CN" altLang="en-US"/>
          </a:p>
          <a:p>
            <a:r>
              <a:rPr lang="zh-CN" altLang="en-US"/>
              <a:t>录像下载，没有</a:t>
            </a:r>
            <a:r>
              <a:rPr lang="en-US" altLang="zh-CN"/>
              <a:t>vcr</a:t>
            </a:r>
            <a:r>
              <a:rPr lang="zh-CN" altLang="en-US"/>
              <a:t>控制，整体流程与录像回放基本</a:t>
            </a:r>
            <a:r>
              <a:rPr lang="zh-CN" altLang="en-US"/>
              <a:t>相同；</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幻灯片图像占位符 1"/>
          <p:cNvSpPr>
            <a:spLocks noGrp="1" noRot="1" noChangeArrowheads="1"/>
          </p:cNvSpPr>
          <p:nvPr>
            <p:ph type="sldImg" idx="4294967295"/>
          </p:nvPr>
        </p:nvSpPr>
        <p:spPr>
          <a:ln>
            <a:miter lim="800000"/>
          </a:ln>
        </p:spPr>
      </p:sp>
      <p:sp>
        <p:nvSpPr>
          <p:cNvPr id="162818" name="文本占位符 2"/>
          <p:cNvSpPr>
            <a:spLocks noGrp="1" noChangeArrowheads="1"/>
          </p:cNvSpPr>
          <p:nvPr>
            <p:ph type="body" idx="4294967295"/>
          </p:nvPr>
        </p:nvSpPr>
        <p:spPr/>
        <p:txBody>
          <a:bodyPr/>
          <a:lstStyle/>
          <a:p>
            <a:r>
              <a:rPr lang="zh-CN" altLang="en-US"/>
              <a:t>部分前端只有视频编码功能，无音频采集功能，无法实现</a:t>
            </a:r>
            <a:r>
              <a:rPr lang="zh-CN" altLang="en-US"/>
              <a:t>语音对讲。</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幻灯片图像占位符 1"/>
          <p:cNvSpPr>
            <a:spLocks noGrp="1" noRot="1" noChangeArrowheads="1"/>
          </p:cNvSpPr>
          <p:nvPr>
            <p:ph type="sldImg" idx="4294967295"/>
          </p:nvPr>
        </p:nvSpPr>
        <p:spPr>
          <a:ln>
            <a:miter lim="800000"/>
          </a:ln>
        </p:spPr>
      </p:sp>
      <p:sp>
        <p:nvSpPr>
          <p:cNvPr id="168962" name="文本占位符 2"/>
          <p:cNvSpPr>
            <a:spLocks noGrp="1" noChangeArrowheads="1"/>
          </p:cNvSpPr>
          <p:nvPr>
            <p:ph type="body" idx="4294967295"/>
          </p:nvPr>
        </p:nvSpPr>
        <p:spPr/>
        <p:txBody>
          <a:bodyPr/>
          <a:lstStyle/>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rrowheads="1"/>
          </p:cNvSpPr>
          <p:nvPr>
            <p:ph type="sldImg" idx="4294967295"/>
          </p:nvPr>
        </p:nvSpPr>
        <p:spPr>
          <a:ln>
            <a:miter lim="800000"/>
          </a:ln>
        </p:spPr>
      </p:sp>
      <p:sp>
        <p:nvSpPr>
          <p:cNvPr id="171010" name="文本占位符 2"/>
          <p:cNvSpPr>
            <a:spLocks noGrp="1" noChangeArrowheads="1"/>
          </p:cNvSpPr>
          <p:nvPr>
            <p:ph type="body" idx="4294967295"/>
          </p:nvPr>
        </p:nvSpPr>
        <p:spPr/>
        <p:txBody>
          <a:bodyPr/>
          <a:lstStyle/>
          <a:p>
            <a:r>
              <a:rPr lang="zh-CN" altLang="en-US"/>
              <a:t>模式一，对硬件</a:t>
            </a:r>
            <a:r>
              <a:rPr lang="zh-CN" altLang="en-US"/>
              <a:t>配置要求极高，包括</a:t>
            </a:r>
            <a:r>
              <a:rPr lang="en-US" altLang="zh-CN"/>
              <a:t>cpu</a:t>
            </a:r>
            <a:r>
              <a:rPr lang="zh-CN" altLang="en-US"/>
              <a:t>、内存、</a:t>
            </a:r>
            <a:r>
              <a:rPr lang="en-US" altLang="zh-CN"/>
              <a:t>io</a:t>
            </a:r>
            <a:r>
              <a:rPr lang="zh-CN" altLang="en-US"/>
              <a:t>等；</a:t>
            </a:r>
            <a:endParaRPr lang="zh-CN" altLang="en-US"/>
          </a:p>
          <a:p>
            <a:endParaRPr lang="zh-CN" altLang="en-US"/>
          </a:p>
          <a:p>
            <a:r>
              <a:rPr lang="zh-CN" altLang="en-US"/>
              <a:t>项目上，目前最常见的是模式二，采用</a:t>
            </a:r>
            <a:r>
              <a:rPr lang="en-US" altLang="zh-CN"/>
              <a:t>NAS</a:t>
            </a:r>
            <a:r>
              <a:rPr lang="zh-CN" altLang="en-US"/>
              <a:t>（</a:t>
            </a:r>
            <a:r>
              <a:rPr lang="en-US" altLang="zh-CN"/>
              <a:t>cifs</a:t>
            </a:r>
            <a:r>
              <a:rPr lang="zh-CN" altLang="en-US"/>
              <a:t>、</a:t>
            </a:r>
            <a:r>
              <a:rPr lang="en-US" altLang="zh-CN"/>
              <a:t>nfs</a:t>
            </a:r>
            <a:r>
              <a:rPr lang="zh-CN" altLang="en-US"/>
              <a:t>）、</a:t>
            </a:r>
            <a:r>
              <a:rPr lang="en-US" altLang="zh-CN"/>
              <a:t>ISCSI</a:t>
            </a:r>
            <a:r>
              <a:rPr lang="zh-CN" altLang="en-US"/>
              <a:t>、亚马逊</a:t>
            </a:r>
            <a:r>
              <a:rPr lang="en-US" altLang="zh-CN"/>
              <a:t>S3/ali</a:t>
            </a:r>
            <a:r>
              <a:rPr lang="zh-CN" altLang="en-US"/>
              <a:t>云</a:t>
            </a:r>
            <a:r>
              <a:rPr lang="en-US" altLang="zh-CN"/>
              <a:t>oss</a:t>
            </a:r>
            <a:r>
              <a:rPr lang="zh-CN" altLang="en-US"/>
              <a:t>协议进行</a:t>
            </a:r>
            <a:r>
              <a:rPr lang="zh-CN" altLang="en-US"/>
              <a:t>数据存储；</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rrowheads="1"/>
          </p:cNvSpPr>
          <p:nvPr>
            <p:ph type="sldImg" idx="4294967295"/>
          </p:nvPr>
        </p:nvSpPr>
        <p:spPr>
          <a:ln>
            <a:miter lim="800000"/>
          </a:ln>
        </p:spPr>
      </p:sp>
      <p:sp>
        <p:nvSpPr>
          <p:cNvPr id="171010" name="文本占位符 2"/>
          <p:cNvSpPr>
            <a:spLocks noGrp="1" noChangeArrowheads="1"/>
          </p:cNvSpPr>
          <p:nvPr>
            <p:ph type="body" idx="4294967295"/>
          </p:nvPr>
        </p:nvSpPr>
        <p:spPr/>
        <p:txBody>
          <a:bodyPr/>
          <a:lstStyle/>
          <a:p>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幻灯片图像占位符 1"/>
          <p:cNvSpPr>
            <a:spLocks noGrp="1" noRot="1" noChangeArrowheads="1"/>
          </p:cNvSpPr>
          <p:nvPr>
            <p:ph type="sldImg" idx="4294967295"/>
          </p:nvPr>
        </p:nvSpPr>
        <p:spPr>
          <a:ln>
            <a:miter lim="800000"/>
          </a:ln>
        </p:spPr>
      </p:sp>
      <p:sp>
        <p:nvSpPr>
          <p:cNvPr id="171010" name="文本占位符 2"/>
          <p:cNvSpPr>
            <a:spLocks noGrp="1" noChangeArrowheads="1"/>
          </p:cNvSpPr>
          <p:nvPr>
            <p:ph type="body" idx="4294967295"/>
          </p:nvPr>
        </p:nvSpPr>
        <p:spPr/>
        <p:txBody>
          <a:bodyPr/>
          <a:lstStyle/>
          <a:p>
            <a:r>
              <a:rPr lang="zh-CN" altLang="en-US"/>
              <a:t>定时更新</a:t>
            </a:r>
            <a:r>
              <a:rPr lang="zh-CN" altLang="en-US"/>
              <a:t>密钥。。。</a:t>
            </a:r>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幻灯片图像占位符 1"/>
          <p:cNvSpPr>
            <a:spLocks noGrp="1" noRot="1" noChangeArrowheads="1"/>
          </p:cNvSpPr>
          <p:nvPr>
            <p:ph type="sldImg" idx="4294967295"/>
          </p:nvPr>
        </p:nvSpPr>
        <p:spPr>
          <a:ln>
            <a:miter lim="800000"/>
          </a:ln>
        </p:spPr>
      </p:sp>
      <p:sp>
        <p:nvSpPr>
          <p:cNvPr id="177154" name="文本占位符 2"/>
          <p:cNvSpPr>
            <a:spLocks noGrp="1" noChangeArrowheads="1"/>
          </p:cNvSpPr>
          <p:nvPr>
            <p:ph type="body" idx="4294967295"/>
          </p:nvPr>
        </p:nvSpPr>
        <p:spPr/>
        <p:txBody>
          <a:bodyPr/>
          <a:lstStyle/>
          <a:p>
            <a:pPr lvl="1">
              <a:lnSpc>
                <a:spcPct val="90000"/>
              </a:lnSpc>
              <a:spcBef>
                <a:spcPts val="500"/>
              </a:spcBef>
            </a:pP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幻灯片图像占位符 1"/>
          <p:cNvSpPr>
            <a:spLocks noGrp="1" noRot="1" noChangeArrowheads="1"/>
          </p:cNvSpPr>
          <p:nvPr>
            <p:ph type="sldImg" idx="4294967295"/>
          </p:nvPr>
        </p:nvSpPr>
        <p:spPr>
          <a:ln>
            <a:miter lim="800000"/>
          </a:ln>
        </p:spPr>
      </p:sp>
      <p:sp>
        <p:nvSpPr>
          <p:cNvPr id="140290" name="文本占位符 2"/>
          <p:cNvSpPr>
            <a:spLocks noGrp="1" noChangeArrowheads="1"/>
          </p:cNvSpPr>
          <p:nvPr>
            <p:ph type="body" idx="4294967295"/>
          </p:nvPr>
        </p:nvSpPr>
        <p:spPr/>
        <p:txBody>
          <a:bodyPr/>
          <a:lstStyle/>
          <a:p>
            <a:r>
              <a:rPr lang="zh-CN" altLang="en-US"/>
              <a:t>不仅安防行业使用，通信行业（移动、电信、联通），网络</a:t>
            </a:r>
            <a:r>
              <a:rPr lang="zh-CN" altLang="en-US"/>
              <a:t>电话。</a:t>
            </a:r>
            <a:endParaRPr lang="zh-CN" altLang="en-US"/>
          </a:p>
          <a:p>
            <a:endParaRPr lang="zh-CN" altLang="en-US"/>
          </a:p>
          <a:p>
            <a:r>
              <a:rPr lang="zh-CN" altLang="en-US"/>
              <a:t>主要文档：</a:t>
            </a:r>
            <a:r>
              <a:rPr lang="en-US" altLang="zh-CN"/>
              <a:t>RFC3261</a:t>
            </a:r>
            <a:endParaRPr lang="en-US" altLang="zh-CN"/>
          </a:p>
          <a:p>
            <a:endParaRPr lang="en-US" altLang="zh-CN"/>
          </a:p>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89" name="幻灯片图像占位符 1"/>
          <p:cNvSpPr>
            <a:spLocks noGrp="1" noRot="1" noChangeArrowheads="1"/>
          </p:cNvSpPr>
          <p:nvPr>
            <p:ph type="sldImg" idx="4294967295"/>
          </p:nvPr>
        </p:nvSpPr>
        <p:spPr>
          <a:ln>
            <a:miter lim="800000"/>
          </a:ln>
        </p:spPr>
      </p:sp>
      <p:sp>
        <p:nvSpPr>
          <p:cNvPr id="140290" name="文本占位符 2"/>
          <p:cNvSpPr>
            <a:spLocks noGrp="1" noChangeArrowheads="1"/>
          </p:cNvSpPr>
          <p:nvPr>
            <p:ph type="body" idx="4294967295"/>
          </p:nvPr>
        </p:nvSpPr>
        <p:spPr/>
        <p:txBody>
          <a:bodyPr/>
          <a:lstStyle/>
          <a:p>
            <a:r>
              <a:rPr lang="zh-CN" altLang="en-US"/>
              <a:t>不仅安防行业使用，通信行业（移动、电信、联通），网络</a:t>
            </a:r>
            <a:r>
              <a:rPr lang="zh-CN" altLang="en-US"/>
              <a:t>电话。</a:t>
            </a:r>
            <a:endParaRPr lang="zh-CN" altLang="en-US"/>
          </a:p>
          <a:p>
            <a:endParaRPr lang="zh-CN" altLang="en-US"/>
          </a:p>
          <a:p>
            <a:r>
              <a:rPr lang="zh-CN" altLang="en-US"/>
              <a:t>主要文档：</a:t>
            </a:r>
            <a:r>
              <a:rPr lang="en-US" altLang="zh-CN"/>
              <a:t>RFC3261</a:t>
            </a:r>
            <a:endParaRPr lang="en-US" altLang="zh-CN"/>
          </a:p>
          <a:p>
            <a:endParaRPr lang="en-US" altLang="zh-CN"/>
          </a:p>
          <a:p>
            <a:r>
              <a:rPr lang="zh-CN" altLang="en-US"/>
              <a:t>角色：</a:t>
            </a:r>
            <a:r>
              <a:rPr lang="en-US" altLang="zh-CN"/>
              <a:t>UA</a:t>
            </a:r>
            <a:r>
              <a:rPr lang="zh-CN" altLang="en-US"/>
              <a:t>、</a:t>
            </a:r>
            <a:r>
              <a:rPr lang="en-US" altLang="zh-CN"/>
              <a:t>Proxy </a:t>
            </a:r>
            <a:r>
              <a:rPr lang="en-US" altLang="zh-CN"/>
              <a:t>Server</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rrowheads="1"/>
          </p:cNvSpPr>
          <p:nvPr>
            <p:ph type="sldImg" idx="4294967295"/>
          </p:nvPr>
        </p:nvSpPr>
        <p:spPr>
          <a:ln>
            <a:miter lim="800000"/>
          </a:ln>
        </p:spPr>
      </p:sp>
      <p:sp>
        <p:nvSpPr>
          <p:cNvPr id="142338" name="文本占位符 2"/>
          <p:cNvSpPr>
            <a:spLocks noGrp="1" noChangeArrowheads="1"/>
          </p:cNvSpPr>
          <p:nvPr>
            <p:ph type="body" idx="4294967295"/>
          </p:nvPr>
        </p:nvSpPr>
        <p:spPr/>
        <p:txBody>
          <a:bodyPr/>
          <a:lstStyle/>
          <a:p>
            <a:endParaRPr lang="zh-CN" altLang="en-US"/>
          </a:p>
          <a:p>
            <a:r>
              <a:rPr lang="zh-CN" altLang="en-US"/>
              <a:t>这里主要介绍了</a:t>
            </a:r>
            <a:r>
              <a:rPr lang="en-US" altLang="zh-CN"/>
              <a:t>sip</a:t>
            </a:r>
            <a:r>
              <a:rPr lang="zh-CN" altLang="en-US"/>
              <a:t>的请求消息，</a:t>
            </a:r>
            <a:r>
              <a:rPr lang="en-US" altLang="zh-CN"/>
              <a:t>GB28181</a:t>
            </a:r>
            <a:r>
              <a:rPr lang="zh-CN" altLang="en-US"/>
              <a:t>根据需要</a:t>
            </a:r>
            <a:r>
              <a:rPr lang="zh-CN" altLang="en-US"/>
              <a:t>补充了</a:t>
            </a:r>
            <a:r>
              <a:rPr lang="en-US" altLang="zh-CN"/>
              <a:t>SUBSCRIBE</a:t>
            </a:r>
            <a:r>
              <a:rPr lang="zh-CN" altLang="en-US"/>
              <a:t>、</a:t>
            </a:r>
            <a:r>
              <a:rPr lang="en-US" altLang="zh-CN"/>
              <a:t>MESSAGE</a:t>
            </a:r>
            <a:r>
              <a:rPr lang="zh-CN" altLang="en-US"/>
              <a:t>、</a:t>
            </a:r>
            <a:r>
              <a:rPr lang="en-US" altLang="zh-CN"/>
              <a:t>INFO</a:t>
            </a:r>
            <a:r>
              <a:rPr lang="zh-CN" altLang="en-US"/>
              <a:t>、</a:t>
            </a:r>
            <a:r>
              <a:rPr lang="en-US" altLang="zh-CN"/>
              <a:t>NOTIFY</a:t>
            </a:r>
            <a:r>
              <a:rPr lang="zh-CN" altLang="en-US"/>
              <a:t>：</a:t>
            </a:r>
            <a:br>
              <a:rPr lang="zh-CN" altLang="en-US"/>
            </a:br>
            <a:r>
              <a:rPr lang="en-US" altLang="zh-CN"/>
              <a:t>SUBSCRIBE</a:t>
            </a:r>
            <a:r>
              <a:rPr lang="zh-CN" altLang="en-US"/>
              <a:t>、</a:t>
            </a:r>
            <a:r>
              <a:rPr lang="en-US" altLang="zh-CN"/>
              <a:t>NOTIFY:</a:t>
            </a:r>
            <a:r>
              <a:rPr lang="zh-CN" altLang="en-US"/>
              <a:t>主要是目录订阅与通知，告警订阅与</a:t>
            </a:r>
            <a:r>
              <a:rPr lang="zh-CN" altLang="en-US"/>
              <a:t>通知；</a:t>
            </a:r>
            <a:endParaRPr lang="zh-CN" altLang="en-US"/>
          </a:p>
          <a:p>
            <a:r>
              <a:rPr lang="en-US" altLang="zh-CN"/>
              <a:t>MESSAGE</a:t>
            </a:r>
            <a:r>
              <a:rPr lang="zh-CN" altLang="en-US"/>
              <a:t>：主要是目录查询与应答、录像查询与</a:t>
            </a:r>
            <a:r>
              <a:rPr lang="zh-CN" altLang="en-US"/>
              <a:t>应答</a:t>
            </a:r>
            <a:endParaRPr lang="zh-CN" altLang="en-US"/>
          </a:p>
          <a:p>
            <a:r>
              <a:rPr lang="en-US" altLang="zh-CN"/>
              <a:t>INFO</a:t>
            </a:r>
            <a:r>
              <a:rPr lang="zh-CN" altLang="en-US"/>
              <a:t>：主要是录像回放中的</a:t>
            </a:r>
            <a:r>
              <a:rPr lang="en-US" altLang="zh-CN"/>
              <a:t>VCR</a:t>
            </a:r>
            <a:r>
              <a:rPr lang="zh-CN" altLang="en-US"/>
              <a:t>控制消息，属于会话内</a:t>
            </a:r>
            <a:r>
              <a:rPr lang="zh-CN" altLang="en-US"/>
              <a:t>消息</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幻灯片图像占位符 1"/>
          <p:cNvSpPr>
            <a:spLocks noGrp="1" noRot="1" noChangeArrowheads="1"/>
          </p:cNvSpPr>
          <p:nvPr>
            <p:ph type="sldImg" idx="4294967295"/>
          </p:nvPr>
        </p:nvSpPr>
        <p:spPr>
          <a:ln>
            <a:miter lim="800000"/>
          </a:ln>
        </p:spPr>
      </p:sp>
      <p:sp>
        <p:nvSpPr>
          <p:cNvPr id="142338" name="文本占位符 2"/>
          <p:cNvSpPr>
            <a:spLocks noGrp="1" noChangeArrowheads="1"/>
          </p:cNvSpPr>
          <p:nvPr>
            <p:ph type="body" idx="4294967295"/>
          </p:nvPr>
        </p:nvSpPr>
        <p:spPr/>
        <p:txBody>
          <a:bodyPr/>
          <a:lstStyle/>
          <a:p>
            <a:endParaRPr lang="zh-CN" altLang="en-US"/>
          </a:p>
          <a:p>
            <a:r>
              <a:rPr lang="zh-CN" altLang="en-US"/>
              <a:t>监控平台对接，比较常见的响应消息：</a:t>
            </a:r>
            <a:br>
              <a:rPr lang="zh-CN" altLang="en-US"/>
            </a:br>
            <a:r>
              <a:rPr lang="zh-CN" altLang="en-US"/>
              <a:t>正常响应：</a:t>
            </a:r>
            <a:r>
              <a:rPr lang="en-US" altLang="zh-CN"/>
              <a:t>200 </a:t>
            </a:r>
            <a:r>
              <a:rPr lang="en-US" altLang="zh-CN"/>
              <a:t>OK</a:t>
            </a:r>
            <a:endParaRPr lang="en-US" altLang="zh-CN"/>
          </a:p>
          <a:p>
            <a:r>
              <a:rPr lang="zh-CN" altLang="en-US"/>
              <a:t>一场响应：</a:t>
            </a:r>
            <a:r>
              <a:rPr lang="en-US" altLang="zh-CN"/>
              <a:t>400</a:t>
            </a:r>
            <a:r>
              <a:rPr lang="zh-CN" altLang="en-US"/>
              <a:t>、</a:t>
            </a:r>
            <a:r>
              <a:rPr lang="en-US" altLang="zh-CN"/>
              <a:t>401</a:t>
            </a:r>
            <a:r>
              <a:rPr lang="zh-CN" altLang="en-US"/>
              <a:t>（常见于注册业务）、</a:t>
            </a:r>
            <a:r>
              <a:rPr lang="en-US" altLang="zh-CN"/>
              <a:t>403</a:t>
            </a:r>
            <a:r>
              <a:rPr lang="zh-CN" altLang="en-US"/>
              <a:t>、</a:t>
            </a:r>
            <a:r>
              <a:rPr lang="en-US" altLang="zh-CN"/>
              <a:t>404</a:t>
            </a:r>
            <a:r>
              <a:rPr lang="zh-CN" altLang="en-US"/>
              <a:t>、</a:t>
            </a:r>
            <a:r>
              <a:rPr lang="en-US" altLang="zh-CN"/>
              <a:t>408</a:t>
            </a:r>
            <a:r>
              <a:rPr lang="zh-CN" altLang="en-US"/>
              <a:t>、</a:t>
            </a:r>
            <a:r>
              <a:rPr lang="en-US" altLang="zh-CN"/>
              <a:t>486</a:t>
            </a:r>
            <a:endParaRPr lang="en-US" altLang="zh-CN"/>
          </a:p>
          <a:p>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幻灯片图像占位符 1"/>
          <p:cNvSpPr>
            <a:spLocks noGrp="1" noRot="1" noChangeArrowheads="1"/>
          </p:cNvSpPr>
          <p:nvPr>
            <p:ph type="sldImg" idx="4294967295"/>
          </p:nvPr>
        </p:nvSpPr>
        <p:spPr>
          <a:ln>
            <a:miter lim="800000"/>
          </a:ln>
        </p:spPr>
      </p:sp>
      <p:sp>
        <p:nvSpPr>
          <p:cNvPr id="3" name="文本占位符 2"/>
          <p:cNvSpPr>
            <a:spLocks noGrp="1"/>
          </p:cNvSpPr>
          <p:nvPr>
            <p:ph type="body" idx="3"/>
          </p:nvPr>
        </p:nvSpPr>
        <p:spPr>
          <a:noFill/>
        </p:spPr>
        <p:txBody>
          <a:bodyPr rtlCol="0"/>
          <a:lstStyle/>
          <a:p>
            <a:pPr fontAlgn="auto"/>
            <a:r>
              <a:rPr lang="zh-CN" altLang="en-US" noProof="1"/>
              <a:t>会话，分为长会话和短会话；</a:t>
            </a:r>
            <a:endParaRPr lang="zh-CN" altLang="en-US" noProof="1"/>
          </a:p>
          <a:p>
            <a:pPr fontAlgn="auto"/>
            <a:endParaRPr lang="zh-CN" altLang="en-US" noProof="1"/>
          </a:p>
          <a:p>
            <a:pPr fontAlgn="auto"/>
            <a:r>
              <a:rPr lang="zh-CN" altLang="en-US" noProof="1"/>
              <a:t>短会话：</a:t>
            </a:r>
            <a:r>
              <a:rPr lang="en-US" altLang="zh-CN" noProof="1"/>
              <a:t>1</a:t>
            </a:r>
            <a:r>
              <a:rPr lang="zh-CN" altLang="en-US" noProof="1"/>
              <a:t>个请求</a:t>
            </a:r>
            <a:r>
              <a:rPr lang="en-US" altLang="zh-CN" noProof="1"/>
              <a:t> + 1</a:t>
            </a:r>
            <a:r>
              <a:rPr lang="zh-CN" altLang="en-US" noProof="1"/>
              <a:t>个应答，会话有效期：</a:t>
            </a:r>
            <a:r>
              <a:rPr lang="en-US" altLang="zh-CN" noProof="1"/>
              <a:t>n</a:t>
            </a:r>
            <a:r>
              <a:rPr lang="zh-CN" altLang="en-US" noProof="1"/>
              <a:t>秒；</a:t>
            </a:r>
            <a:endParaRPr lang="zh-CN" altLang="en-US" noProof="1"/>
          </a:p>
          <a:p>
            <a:pPr fontAlgn="auto"/>
            <a:endParaRPr lang="zh-CN" altLang="en-US" noProof="1"/>
          </a:p>
          <a:p>
            <a:pPr fontAlgn="auto"/>
            <a:r>
              <a:rPr lang="zh-CN" altLang="en-US" noProof="1"/>
              <a:t>长会话：双方之间有多次交互，比如</a:t>
            </a:r>
            <a:r>
              <a:rPr lang="en-US" altLang="zh-CN" noProof="1"/>
              <a:t>REGISTER</a:t>
            </a:r>
            <a:r>
              <a:rPr lang="zh-CN" altLang="en-US" noProof="1"/>
              <a:t>（注册</a:t>
            </a:r>
            <a:r>
              <a:rPr lang="en-US" altLang="zh-CN" noProof="1"/>
              <a:t>-</a:t>
            </a:r>
            <a:r>
              <a:rPr lang="zh-CN" altLang="en-US" noProof="1"/>
              <a:t>刷新注册），</a:t>
            </a:r>
            <a:r>
              <a:rPr lang="en-US" altLang="zh-CN" noProof="1"/>
              <a:t> SUBSCRIBE</a:t>
            </a:r>
            <a:r>
              <a:rPr lang="zh-CN" altLang="en-US" noProof="1"/>
              <a:t>（订阅</a:t>
            </a:r>
            <a:r>
              <a:rPr lang="en-US" altLang="zh-CN" noProof="1"/>
              <a:t>--notify-</a:t>
            </a:r>
            <a:r>
              <a:rPr lang="zh-CN" altLang="en-US" noProof="1"/>
              <a:t>刷新订阅），会话有效期很长，一般不短于</a:t>
            </a:r>
            <a:r>
              <a:rPr lang="en-US" altLang="zh-CN" noProof="1"/>
              <a:t>1</a:t>
            </a:r>
            <a:r>
              <a:rPr lang="en-US" altLang="zh-CN" noProof="1"/>
              <a:t>h</a:t>
            </a:r>
            <a:endParaRPr lang="en-US" altLang="zh-CN" noProof="1"/>
          </a:p>
          <a:p>
            <a:pPr fontAlgn="auto"/>
            <a:endParaRPr lang="en-US" altLang="zh-CN" noProof="1"/>
          </a:p>
          <a:p>
            <a:pPr fontAlgn="auto"/>
            <a:endParaRPr lang="en-US" altLang="zh-CN" noProof="1"/>
          </a:p>
          <a:p>
            <a:pPr fontAlgn="auto"/>
            <a:r>
              <a:rPr lang="en-US" altLang="zh-CN" noProof="1"/>
              <a:t>callid</a:t>
            </a:r>
            <a:r>
              <a:rPr lang="zh-CN" altLang="en-US" noProof="1"/>
              <a:t>，即为会话</a:t>
            </a:r>
            <a:r>
              <a:rPr lang="en-US" altLang="zh-CN" noProof="1"/>
              <a:t>ID</a:t>
            </a:r>
            <a:r>
              <a:rPr lang="zh-CN" altLang="en-US" noProof="1"/>
              <a:t>，一个会话里，双方可能有多次</a:t>
            </a:r>
            <a:r>
              <a:rPr lang="zh-CN" altLang="en-US" noProof="1"/>
              <a:t>交互，抓包之后可根据此</a:t>
            </a:r>
            <a:r>
              <a:rPr lang="en-US" altLang="zh-CN" noProof="1"/>
              <a:t>ID</a:t>
            </a:r>
            <a:r>
              <a:rPr lang="zh-CN" altLang="en-US" noProof="1"/>
              <a:t>过滤除一个会话的所有</a:t>
            </a:r>
            <a:r>
              <a:rPr lang="zh-CN" altLang="en-US" noProof="1"/>
              <a:t>消息；</a:t>
            </a:r>
            <a:endParaRPr lang="zh-CN" altLang="en-US" noProof="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幻灯片图像占位符 1"/>
          <p:cNvSpPr>
            <a:spLocks noGrp="1" noRot="1" noChangeArrowheads="1"/>
          </p:cNvSpPr>
          <p:nvPr>
            <p:ph type="sldImg" idx="4294967295"/>
          </p:nvPr>
        </p:nvSpPr>
        <p:spPr>
          <a:ln>
            <a:miter lim="800000"/>
          </a:ln>
        </p:spPr>
      </p:sp>
      <p:sp>
        <p:nvSpPr>
          <p:cNvPr id="152578" name="文本占位符 2"/>
          <p:cNvSpPr>
            <a:spLocks noGrp="1" noChangeArrowheads="1"/>
          </p:cNvSpPr>
          <p:nvPr>
            <p:ph type="body" idx="4294967295"/>
          </p:nvPr>
        </p:nvSpPr>
        <p:spPr/>
        <p:txBody>
          <a:bodyPr/>
          <a:lstStyle/>
          <a:p>
            <a:pPr>
              <a:lnSpc>
                <a:spcPct val="150000"/>
              </a:lnSpc>
            </a:pP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8" descr="未标题-1_画板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392113" y="527050"/>
            <a:ext cx="7534275"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26"/>
          <p:cNvGrpSpPr/>
          <p:nvPr userDrawn="1"/>
        </p:nvGrpSpPr>
        <p:grpSpPr bwMode="auto">
          <a:xfrm>
            <a:off x="11653838" y="1263650"/>
            <a:ext cx="111125" cy="4330700"/>
            <a:chOff x="18285" y="1577"/>
            <a:chExt cx="175" cy="6820"/>
          </a:xfrm>
        </p:grpSpPr>
        <p:cxnSp>
          <p:nvCxnSpPr>
            <p:cNvPr id="6"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7" name="组合 28"/>
            <p:cNvGrpSpPr/>
            <p:nvPr/>
          </p:nvGrpSpPr>
          <p:grpSpPr bwMode="auto">
            <a:xfrm>
              <a:off x="18285" y="2187"/>
              <a:ext cx="113" cy="5793"/>
              <a:chOff x="431800" y="1739900"/>
              <a:chExt cx="71574" cy="3678621"/>
            </a:xfrm>
          </p:grpSpPr>
          <p:cxnSp>
            <p:nvCxnSpPr>
              <p:cNvPr id="8"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grpSp>
        <p:nvGrpSpPr>
          <p:cNvPr id="39" name="组合 38"/>
          <p:cNvGrpSpPr/>
          <p:nvPr/>
        </p:nvGrpSpPr>
        <p:grpSpPr>
          <a:xfrm>
            <a:off x="10217462" y="6027487"/>
            <a:ext cx="1547284" cy="303306"/>
            <a:chOff x="79805" y="5731894"/>
            <a:chExt cx="1547284" cy="303301"/>
          </a:xfrm>
          <a:solidFill>
            <a:srgbClr val="00B4EB">
              <a:alpha val="40000"/>
            </a:srgbClr>
          </a:solidFill>
        </p:grpSpPr>
        <p:sp>
          <p:nvSpPr>
            <p:cNvPr id="40" name="平行四边形 39"/>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1" name="平行四边形 40"/>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2" name="平行四边形 41"/>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12" name="标题 11"/>
          <p:cNvSpPr>
            <a:spLocks noGrp="1"/>
          </p:cNvSpPr>
          <p:nvPr>
            <p:ph type="title" hasCustomPrompt="1"/>
          </p:nvPr>
        </p:nvSpPr>
        <p:spPr>
          <a:xfrm>
            <a:off x="4318924" y="2219508"/>
            <a:ext cx="6250116" cy="1325563"/>
          </a:xfrm>
          <a:prstGeom prst="rect">
            <a:avLst/>
          </a:prstGeom>
        </p:spPr>
        <p:txBody>
          <a:bodyPr>
            <a:normAutofit/>
          </a:bodyPr>
          <a:lstStyle>
            <a:lvl1pPr>
              <a:defRPr sz="6000" b="1" i="0">
                <a:latin typeface="Source Han Sans SC" pitchFamily="34" charset="-128"/>
                <a:ea typeface="Source Han Sans SC" pitchFamily="34" charset="-128"/>
              </a:defRPr>
            </a:lvl1pPr>
          </a:lstStyle>
          <a:p>
            <a:r>
              <a:rPr lang="zh-CN" altLang="en-US" noProof="1"/>
              <a:t>格尔软件</a:t>
            </a:r>
            <a:r>
              <a:rPr lang="en-US" altLang="zh-CN" noProof="1"/>
              <a:t>PPT</a:t>
            </a:r>
            <a:r>
              <a:rPr lang="zh-CN" altLang="en-US" noProof="1"/>
              <a:t>模板</a:t>
            </a:r>
            <a:endParaRPr lang="zh-CN" altLang="en-US" noProof="1"/>
          </a:p>
        </p:txBody>
      </p:sp>
      <p:sp>
        <p:nvSpPr>
          <p:cNvPr id="18" name="内容占位符 17"/>
          <p:cNvSpPr>
            <a:spLocks noGrp="1"/>
          </p:cNvSpPr>
          <p:nvPr>
            <p:ph sz="quarter" idx="14" hasCustomPrompt="1"/>
          </p:nvPr>
        </p:nvSpPr>
        <p:spPr>
          <a:xfrm>
            <a:off x="5786982" y="4015786"/>
            <a:ext cx="3313999" cy="795007"/>
          </a:xfrm>
          <a:prstGeom prst="rect">
            <a:avLst/>
          </a:prstGeom>
        </p:spPr>
        <p:txBody>
          <a:bodyPr>
            <a:normAutofit/>
          </a:bodyPr>
          <a:lstStyle>
            <a:lvl1pPr marL="0" indent="0" algn="ctr">
              <a:buNone/>
              <a:defRPr sz="2400" b="0" i="0">
                <a:solidFill>
                  <a:srgbClr val="275568"/>
                </a:solidFill>
                <a:latin typeface="Source Han Sans SC Medium" pitchFamily="34" charset="-128"/>
                <a:ea typeface="Source Han Sans SC Medium" pitchFamily="34" charset="-128"/>
              </a:defRPr>
            </a:lvl1pPr>
          </a:lstStyle>
          <a:p>
            <a:r>
              <a:rPr lang="zh-CN" altLang="en-US" noProof="1"/>
              <a:t>格尔软件股份有限公司</a:t>
            </a:r>
            <a:endParaRPr lang="en-US" altLang="zh-CN" noProof="1"/>
          </a:p>
          <a:p>
            <a:r>
              <a:rPr lang="en-US" altLang="zh-CN" noProof="1"/>
              <a:t>2019</a:t>
            </a:r>
            <a:r>
              <a:rPr lang="zh-CN" altLang="en-US" noProof="1"/>
              <a:t>年</a:t>
            </a:r>
            <a:r>
              <a:rPr lang="en-US" altLang="zh-CN" noProof="1"/>
              <a:t>9</a:t>
            </a:r>
            <a:r>
              <a:rPr lang="zh-CN" altLang="en-US" noProof="1"/>
              <a:t>月</a:t>
            </a:r>
            <a:r>
              <a:rPr lang="en-US" altLang="zh-CN" noProof="1"/>
              <a:t>9</a:t>
            </a:r>
            <a:r>
              <a:rPr lang="zh-CN" altLang="en-US" noProof="1"/>
              <a:t>日</a:t>
            </a:r>
            <a:endParaRPr lang="zh-CN" altLang="en-US" noProof="1"/>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909890" y="2077719"/>
            <a:ext cx="9847010" cy="1612901"/>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rgbClr val="275568"/>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a:t>
            </a:r>
            <a:endParaRPr lang="zh-CN" altLang="en-US" noProof="1"/>
          </a:p>
          <a:p>
            <a:endParaRPr lang="zh-CN" altLang="en-US" noProof="1"/>
          </a:p>
        </p:txBody>
      </p:sp>
      <p:sp>
        <p:nvSpPr>
          <p:cNvPr id="9" name="内容占位符 61"/>
          <p:cNvSpPr>
            <a:spLocks noGrp="1"/>
          </p:cNvSpPr>
          <p:nvPr>
            <p:ph sz="quarter" idx="24" hasCustomPrompt="1"/>
          </p:nvPr>
        </p:nvSpPr>
        <p:spPr>
          <a:xfrm>
            <a:off x="652463" y="3670300"/>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10" name="内容占位符 61"/>
          <p:cNvSpPr>
            <a:spLocks noGrp="1"/>
          </p:cNvSpPr>
          <p:nvPr>
            <p:ph sz="quarter" idx="25" hasCustomPrompt="1"/>
          </p:nvPr>
        </p:nvSpPr>
        <p:spPr>
          <a:xfrm>
            <a:off x="652463" y="4581804"/>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0"/>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Google Shape;180;p28"/>
          <p:cNvSpPr>
            <a:spLocks noChangeArrowheads="1"/>
          </p:cNvSpPr>
          <p:nvPr userDrawn="1"/>
        </p:nvSpPr>
        <p:spPr bwMode="auto">
          <a:xfrm>
            <a:off x="2654300" y="-3175"/>
            <a:ext cx="9537700" cy="6889750"/>
          </a:xfrm>
          <a:prstGeom prst="parallelogram">
            <a:avLst>
              <a:gd name="adj" fmla="val 24995"/>
            </a:avLst>
          </a:prstGeom>
          <a:solidFill>
            <a:srgbClr val="589EA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grpSp>
        <p:nvGrpSpPr>
          <p:cNvPr id="7" name="Google Shape;624;p28"/>
          <p:cNvGrpSpPr/>
          <p:nvPr userDrawn="1"/>
        </p:nvGrpSpPr>
        <p:grpSpPr bwMode="auto">
          <a:xfrm>
            <a:off x="2974975" y="3522663"/>
            <a:ext cx="5945188"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5175250" y="1737519"/>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6356350" y="2722563"/>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Google Shape;180;p28"/>
          <p:cNvSpPr>
            <a:spLocks noChangeArrowheads="1"/>
          </p:cNvSpPr>
          <p:nvPr userDrawn="1"/>
        </p:nvSpPr>
        <p:spPr bwMode="auto">
          <a:xfrm flipH="1">
            <a:off x="1379538" y="-3175"/>
            <a:ext cx="7540625" cy="6889750"/>
          </a:xfrm>
          <a:prstGeom prst="parallelogram">
            <a:avLst>
              <a:gd name="adj" fmla="val 24995"/>
            </a:avLst>
          </a:prstGeom>
          <a:solidFill>
            <a:srgbClr val="589EA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grpSp>
        <p:nvGrpSpPr>
          <p:cNvPr id="7" name="Google Shape;624;p28"/>
          <p:cNvGrpSpPr/>
          <p:nvPr userDrawn="1"/>
        </p:nvGrpSpPr>
        <p:grpSpPr bwMode="auto">
          <a:xfrm flipH="1">
            <a:off x="3536950" y="3522663"/>
            <a:ext cx="5945188"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2355850" y="1737519"/>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二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3536950" y="2722563"/>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矩形 5"/>
          <p:cNvSpPr/>
          <p:nvPr userDrawn="1"/>
        </p:nvSpPr>
        <p:spPr>
          <a:xfrm>
            <a:off x="0" y="1003300"/>
            <a:ext cx="9788525" cy="4876800"/>
          </a:xfrm>
          <a:custGeom>
            <a:avLst/>
            <a:gdLst>
              <a:gd name="connsiteX0" fmla="*/ 0 w 9788770"/>
              <a:gd name="connsiteY0" fmla="*/ 0 h 4876800"/>
              <a:gd name="connsiteX1" fmla="*/ 9788770 w 9788770"/>
              <a:gd name="connsiteY1" fmla="*/ 0 h 4876800"/>
              <a:gd name="connsiteX2" fmla="*/ 9788770 w 9788770"/>
              <a:gd name="connsiteY2" fmla="*/ 4876800 h 4876800"/>
              <a:gd name="connsiteX3" fmla="*/ 0 w 9788770"/>
              <a:gd name="connsiteY3" fmla="*/ 4876800 h 4876800"/>
              <a:gd name="connsiteX4" fmla="*/ 0 w 9788770"/>
              <a:gd name="connsiteY4" fmla="*/ 0 h 4876800"/>
              <a:gd name="connsiteX0-1" fmla="*/ 0 w 9788770"/>
              <a:gd name="connsiteY0-2" fmla="*/ 0 h 4876800"/>
              <a:gd name="connsiteX1-3" fmla="*/ 9788770 w 9788770"/>
              <a:gd name="connsiteY1-4" fmla="*/ 0 h 4876800"/>
              <a:gd name="connsiteX2-5" fmla="*/ 9507416 w 9788770"/>
              <a:gd name="connsiteY2-6" fmla="*/ 4876800 h 4876800"/>
              <a:gd name="connsiteX3-7" fmla="*/ 0 w 9788770"/>
              <a:gd name="connsiteY3-8" fmla="*/ 4876800 h 4876800"/>
              <a:gd name="connsiteX4-9" fmla="*/ 0 w 9788770"/>
              <a:gd name="connsiteY4-10" fmla="*/ 0 h 4876800"/>
              <a:gd name="connsiteX0-11" fmla="*/ 0 w 9788770"/>
              <a:gd name="connsiteY0-12" fmla="*/ 0 h 4876800"/>
              <a:gd name="connsiteX1-13" fmla="*/ 9788770 w 9788770"/>
              <a:gd name="connsiteY1-14" fmla="*/ 0 h 4876800"/>
              <a:gd name="connsiteX2-15" fmla="*/ 9120554 w 9788770"/>
              <a:gd name="connsiteY2-16" fmla="*/ 4876800 h 4876800"/>
              <a:gd name="connsiteX3-17" fmla="*/ 0 w 9788770"/>
              <a:gd name="connsiteY3-18" fmla="*/ 4876800 h 4876800"/>
              <a:gd name="connsiteX4-19" fmla="*/ 0 w 9788770"/>
              <a:gd name="connsiteY4-20" fmla="*/ 0 h 4876800"/>
              <a:gd name="connsiteX0-21" fmla="*/ 0 w 9788770"/>
              <a:gd name="connsiteY0-22" fmla="*/ 0 h 4888523"/>
              <a:gd name="connsiteX1-23" fmla="*/ 9788770 w 9788770"/>
              <a:gd name="connsiteY1-24" fmla="*/ 0 h 4888523"/>
              <a:gd name="connsiteX2-25" fmla="*/ 8417169 w 9788770"/>
              <a:gd name="connsiteY2-26" fmla="*/ 4888523 h 4888523"/>
              <a:gd name="connsiteX3-27" fmla="*/ 0 w 9788770"/>
              <a:gd name="connsiteY3-28" fmla="*/ 4876800 h 4888523"/>
              <a:gd name="connsiteX4-29" fmla="*/ 0 w 9788770"/>
              <a:gd name="connsiteY4-30" fmla="*/ 0 h 4888523"/>
              <a:gd name="connsiteX0-31" fmla="*/ 0 w 9788770"/>
              <a:gd name="connsiteY0-32" fmla="*/ 0 h 4876800"/>
              <a:gd name="connsiteX1-33" fmla="*/ 9788770 w 9788770"/>
              <a:gd name="connsiteY1-34" fmla="*/ 0 h 4876800"/>
              <a:gd name="connsiteX2-35" fmla="*/ 7842738 w 9788770"/>
              <a:gd name="connsiteY2-36" fmla="*/ 4876800 h 4876800"/>
              <a:gd name="connsiteX3-37" fmla="*/ 0 w 9788770"/>
              <a:gd name="connsiteY3-38" fmla="*/ 4876800 h 4876800"/>
              <a:gd name="connsiteX4-39" fmla="*/ 0 w 9788770"/>
              <a:gd name="connsiteY4-40" fmla="*/ 0 h 4876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8770" h="4876800">
                <a:moveTo>
                  <a:pt x="0" y="0"/>
                </a:moveTo>
                <a:lnTo>
                  <a:pt x="9788770" y="0"/>
                </a:lnTo>
                <a:lnTo>
                  <a:pt x="7842738" y="4876800"/>
                </a:lnTo>
                <a:lnTo>
                  <a:pt x="0" y="4876800"/>
                </a:lnTo>
                <a:lnTo>
                  <a:pt x="0" y="0"/>
                </a:lnTo>
                <a:close/>
              </a:path>
            </a:pathLst>
          </a:custGeom>
          <a:solidFill>
            <a:srgbClr val="589E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grpSp>
        <p:nvGrpSpPr>
          <p:cNvPr id="7" name="Google Shape;624;p28"/>
          <p:cNvGrpSpPr/>
          <p:nvPr userDrawn="1"/>
        </p:nvGrpSpPr>
        <p:grpSpPr bwMode="auto">
          <a:xfrm flipH="1">
            <a:off x="3630613" y="3686175"/>
            <a:ext cx="5945187"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1605577" y="1901641"/>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三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2786677" y="2886685"/>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矩形 5"/>
          <p:cNvSpPr/>
          <p:nvPr userDrawn="1"/>
        </p:nvSpPr>
        <p:spPr>
          <a:xfrm flipH="1">
            <a:off x="4467225" y="1003300"/>
            <a:ext cx="7724775" cy="4876800"/>
          </a:xfrm>
          <a:custGeom>
            <a:avLst/>
            <a:gdLst>
              <a:gd name="connsiteX0" fmla="*/ 0 w 9788770"/>
              <a:gd name="connsiteY0" fmla="*/ 0 h 4876800"/>
              <a:gd name="connsiteX1" fmla="*/ 9788770 w 9788770"/>
              <a:gd name="connsiteY1" fmla="*/ 0 h 4876800"/>
              <a:gd name="connsiteX2" fmla="*/ 9788770 w 9788770"/>
              <a:gd name="connsiteY2" fmla="*/ 4876800 h 4876800"/>
              <a:gd name="connsiteX3" fmla="*/ 0 w 9788770"/>
              <a:gd name="connsiteY3" fmla="*/ 4876800 h 4876800"/>
              <a:gd name="connsiteX4" fmla="*/ 0 w 9788770"/>
              <a:gd name="connsiteY4" fmla="*/ 0 h 4876800"/>
              <a:gd name="connsiteX0-1" fmla="*/ 0 w 9788770"/>
              <a:gd name="connsiteY0-2" fmla="*/ 0 h 4876800"/>
              <a:gd name="connsiteX1-3" fmla="*/ 9788770 w 9788770"/>
              <a:gd name="connsiteY1-4" fmla="*/ 0 h 4876800"/>
              <a:gd name="connsiteX2-5" fmla="*/ 9507416 w 9788770"/>
              <a:gd name="connsiteY2-6" fmla="*/ 4876800 h 4876800"/>
              <a:gd name="connsiteX3-7" fmla="*/ 0 w 9788770"/>
              <a:gd name="connsiteY3-8" fmla="*/ 4876800 h 4876800"/>
              <a:gd name="connsiteX4-9" fmla="*/ 0 w 9788770"/>
              <a:gd name="connsiteY4-10" fmla="*/ 0 h 4876800"/>
              <a:gd name="connsiteX0-11" fmla="*/ 0 w 9788770"/>
              <a:gd name="connsiteY0-12" fmla="*/ 0 h 4876800"/>
              <a:gd name="connsiteX1-13" fmla="*/ 9788770 w 9788770"/>
              <a:gd name="connsiteY1-14" fmla="*/ 0 h 4876800"/>
              <a:gd name="connsiteX2-15" fmla="*/ 9120554 w 9788770"/>
              <a:gd name="connsiteY2-16" fmla="*/ 4876800 h 4876800"/>
              <a:gd name="connsiteX3-17" fmla="*/ 0 w 9788770"/>
              <a:gd name="connsiteY3-18" fmla="*/ 4876800 h 4876800"/>
              <a:gd name="connsiteX4-19" fmla="*/ 0 w 9788770"/>
              <a:gd name="connsiteY4-20" fmla="*/ 0 h 4876800"/>
              <a:gd name="connsiteX0-21" fmla="*/ 0 w 9788770"/>
              <a:gd name="connsiteY0-22" fmla="*/ 0 h 4888523"/>
              <a:gd name="connsiteX1-23" fmla="*/ 9788770 w 9788770"/>
              <a:gd name="connsiteY1-24" fmla="*/ 0 h 4888523"/>
              <a:gd name="connsiteX2-25" fmla="*/ 8417169 w 9788770"/>
              <a:gd name="connsiteY2-26" fmla="*/ 4888523 h 4888523"/>
              <a:gd name="connsiteX3-27" fmla="*/ 0 w 9788770"/>
              <a:gd name="connsiteY3-28" fmla="*/ 4876800 h 4888523"/>
              <a:gd name="connsiteX4-29" fmla="*/ 0 w 9788770"/>
              <a:gd name="connsiteY4-30" fmla="*/ 0 h 4888523"/>
              <a:gd name="connsiteX0-31" fmla="*/ 0 w 9788770"/>
              <a:gd name="connsiteY0-32" fmla="*/ 0 h 4876800"/>
              <a:gd name="connsiteX1-33" fmla="*/ 9788770 w 9788770"/>
              <a:gd name="connsiteY1-34" fmla="*/ 0 h 4876800"/>
              <a:gd name="connsiteX2-35" fmla="*/ 7842738 w 9788770"/>
              <a:gd name="connsiteY2-36" fmla="*/ 4876800 h 4876800"/>
              <a:gd name="connsiteX3-37" fmla="*/ 0 w 9788770"/>
              <a:gd name="connsiteY3-38" fmla="*/ 4876800 h 4876800"/>
              <a:gd name="connsiteX4-39" fmla="*/ 0 w 9788770"/>
              <a:gd name="connsiteY4-40" fmla="*/ 0 h 4876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8770" h="4876800">
                <a:moveTo>
                  <a:pt x="0" y="0"/>
                </a:moveTo>
                <a:lnTo>
                  <a:pt x="9788770" y="0"/>
                </a:lnTo>
                <a:lnTo>
                  <a:pt x="7842738" y="4876800"/>
                </a:lnTo>
                <a:lnTo>
                  <a:pt x="0" y="4876800"/>
                </a:lnTo>
                <a:lnTo>
                  <a:pt x="0" y="0"/>
                </a:lnTo>
                <a:close/>
              </a:path>
            </a:pathLst>
          </a:custGeom>
          <a:solidFill>
            <a:srgbClr val="589E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grpSp>
        <p:nvGrpSpPr>
          <p:cNvPr id="7" name="Google Shape;624;p28"/>
          <p:cNvGrpSpPr/>
          <p:nvPr userDrawn="1"/>
        </p:nvGrpSpPr>
        <p:grpSpPr bwMode="auto">
          <a:xfrm>
            <a:off x="3630613" y="3686175"/>
            <a:ext cx="5945187"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6195366" y="1901641"/>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四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7376466" y="2886685"/>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这是一个加粗的小标题</a:t>
            </a:r>
            <a:endParaRPr lang="zh-CN" altLang="en-US" noProof="1"/>
          </a:p>
        </p:txBody>
      </p:sp>
      <p:sp>
        <p:nvSpPr>
          <p:cNvPr id="65" name="内容占位符 64"/>
          <p:cNvSpPr>
            <a:spLocks noGrp="1"/>
          </p:cNvSpPr>
          <p:nvPr>
            <p:ph sz="quarter" idx="21" hasCustomPrompt="1"/>
          </p:nvPr>
        </p:nvSpPr>
        <p:spPr>
          <a:xfrm>
            <a:off x="1176590" y="1619205"/>
            <a:ext cx="9847010" cy="135005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a:latin typeface="Source Han Sans SC Normal" pitchFamily="34" charset="-128"/>
                <a:ea typeface="Source Han Sans SC Normal" pitchFamily="34" charset="-128"/>
              </a:defRPr>
            </a:lvl1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7" name="内容占位符 61"/>
          <p:cNvSpPr>
            <a:spLocks noGrp="1"/>
          </p:cNvSpPr>
          <p:nvPr>
            <p:ph sz="quarter" idx="22" hasCustomPrompt="1"/>
          </p:nvPr>
        </p:nvSpPr>
        <p:spPr>
          <a:xfrm>
            <a:off x="760413" y="3200400"/>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这是一个加粗的小标题</a:t>
            </a:r>
            <a:endParaRPr lang="zh-CN" altLang="en-US" noProof="1"/>
          </a:p>
        </p:txBody>
      </p:sp>
      <p:sp>
        <p:nvSpPr>
          <p:cNvPr id="68" name="内容占位符 64"/>
          <p:cNvSpPr>
            <a:spLocks noGrp="1"/>
          </p:cNvSpPr>
          <p:nvPr>
            <p:ph sz="quarter" idx="23" hasCustomPrompt="1"/>
          </p:nvPr>
        </p:nvSpPr>
        <p:spPr>
          <a:xfrm>
            <a:off x="1176590" y="3611006"/>
            <a:ext cx="9847010" cy="135005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a:latin typeface="Source Han Sans SC Normal" pitchFamily="34" charset="-128"/>
                <a:ea typeface="Source Han Sans SC Normal" pitchFamily="34" charset="-128"/>
              </a:defRPr>
            </a:lvl1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这是一个加粗的小标题</a:t>
            </a:r>
            <a:endParaRPr lang="zh-CN" altLang="en-US" noProof="1"/>
          </a:p>
        </p:txBody>
      </p:sp>
      <p:sp>
        <p:nvSpPr>
          <p:cNvPr id="65" name="内容占位符 64"/>
          <p:cNvSpPr>
            <a:spLocks noGrp="1"/>
          </p:cNvSpPr>
          <p:nvPr>
            <p:ph sz="quarter" idx="21" hasCustomPrompt="1"/>
          </p:nvPr>
        </p:nvSpPr>
        <p:spPr>
          <a:xfrm>
            <a:off x="1176590" y="1630635"/>
            <a:ext cx="9847010" cy="1604056"/>
          </a:xfrm>
          <a:prstGeom prst="rect">
            <a:avLst/>
          </a:prstGeom>
        </p:spPr>
        <p:txBody>
          <a:bodyPr/>
          <a:lstStyle>
            <a:lvl1pPr marL="28448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zh-CN" altLang="en-US" noProof="1"/>
          </a:p>
          <a:p>
            <a:endParaRPr lang="zh-CN" altLang="en-US" noProof="1"/>
          </a:p>
        </p:txBody>
      </p:sp>
      <p:sp>
        <p:nvSpPr>
          <p:cNvPr id="67" name="内容占位符 61"/>
          <p:cNvSpPr>
            <a:spLocks noGrp="1"/>
          </p:cNvSpPr>
          <p:nvPr>
            <p:ph sz="quarter" idx="22" hasCustomPrompt="1"/>
          </p:nvPr>
        </p:nvSpPr>
        <p:spPr>
          <a:xfrm>
            <a:off x="760413" y="3474720"/>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这是一个加粗的小标题</a:t>
            </a:r>
            <a:endParaRPr lang="zh-CN" altLang="en-US" noProof="1"/>
          </a:p>
        </p:txBody>
      </p:sp>
      <p:sp>
        <p:nvSpPr>
          <p:cNvPr id="68" name="内容占位符 64"/>
          <p:cNvSpPr>
            <a:spLocks noGrp="1"/>
          </p:cNvSpPr>
          <p:nvPr>
            <p:ph sz="quarter" idx="23" hasCustomPrompt="1"/>
          </p:nvPr>
        </p:nvSpPr>
        <p:spPr>
          <a:xfrm>
            <a:off x="1176590" y="3919616"/>
            <a:ext cx="9847010" cy="1543924"/>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zh-CN" altLang="en-US" noProof="1"/>
          </a:p>
          <a:p>
            <a:endParaRPr lang="zh-CN" altLang="en-US" noProof="1"/>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909890" y="2077719"/>
            <a:ext cx="9847010" cy="1612901"/>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rgbClr val="275568"/>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a:t>
            </a:r>
            <a:endParaRPr lang="zh-CN" altLang="en-US" noProof="1"/>
          </a:p>
          <a:p>
            <a:endParaRPr lang="zh-CN" altLang="en-US" noProof="1"/>
          </a:p>
        </p:txBody>
      </p:sp>
      <p:sp>
        <p:nvSpPr>
          <p:cNvPr id="9" name="内容占位符 61"/>
          <p:cNvSpPr>
            <a:spLocks noGrp="1"/>
          </p:cNvSpPr>
          <p:nvPr>
            <p:ph sz="quarter" idx="24" hasCustomPrompt="1"/>
          </p:nvPr>
        </p:nvSpPr>
        <p:spPr>
          <a:xfrm>
            <a:off x="652463" y="3670300"/>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10" name="内容占位符 61"/>
          <p:cNvSpPr>
            <a:spLocks noGrp="1"/>
          </p:cNvSpPr>
          <p:nvPr>
            <p:ph sz="quarter" idx="25" hasCustomPrompt="1"/>
          </p:nvPr>
        </p:nvSpPr>
        <p:spPr>
          <a:xfrm>
            <a:off x="652463" y="4581804"/>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51" name="内容占位符 50"/>
          <p:cNvSpPr>
            <a:spLocks noGrp="1"/>
          </p:cNvSpPr>
          <p:nvPr>
            <p:ph sz="quarter" idx="18" hasCustomPrompt="1"/>
          </p:nvPr>
        </p:nvSpPr>
        <p:spPr>
          <a:xfrm>
            <a:off x="4402266" y="368299"/>
            <a:ext cx="3387467" cy="47418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标标标标标标标标题</a:t>
            </a:r>
            <a:endParaRPr lang="zh-CN" altLang="en-US" noProof="1"/>
          </a:p>
        </p:txBody>
      </p:sp>
      <p:sp>
        <p:nvSpPr>
          <p:cNvPr id="62" name="内容占位符 61"/>
          <p:cNvSpPr>
            <a:spLocks noGrp="1"/>
          </p:cNvSpPr>
          <p:nvPr>
            <p:ph sz="quarter" idx="20" hasCustomPrompt="1"/>
          </p:nvPr>
        </p:nvSpPr>
        <p:spPr>
          <a:xfrm>
            <a:off x="801321" y="1197168"/>
            <a:ext cx="10587037" cy="4108479"/>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chemeClr val="tx1"/>
                </a:solidFill>
                <a:latin typeface="Source Han Sans SC Normal" pitchFamily="34" charset="-128"/>
                <a:ea typeface="Source Han Sans SC Normal" pitchFamily="34" charset="-128"/>
              </a:defRPr>
            </a:lvl1pPr>
          </a:lstStyle>
          <a:p>
            <a:r>
              <a:rPr lang="zh-CN" altLang="en-US" noProof="1"/>
              <a:t>我是一句概括：我是内容内容内容</a:t>
            </a:r>
            <a:endParaRPr lang="en-US" altLang="zh-CN" noProof="1"/>
          </a:p>
          <a:p>
            <a:pPr lvl="0"/>
            <a:r>
              <a:rPr lang="zh-CN" altLang="en-US" noProof="1"/>
              <a:t>我是一句概括：我是内容内容内容内容内容内容</a:t>
            </a:r>
            <a:endParaRPr lang="en-US" altLang="zh-CN" noProof="1"/>
          </a:p>
          <a:p>
            <a:pPr lvl="0"/>
            <a:r>
              <a:rPr lang="zh-CN" altLang="en-US" noProof="1"/>
              <a:t>我是一句概括：我是内容内容内容内容内容内容内容</a:t>
            </a:r>
            <a:endParaRPr lang="en-US" altLang="zh-CN" noProof="1"/>
          </a:p>
          <a:p>
            <a:pPr lvl="0"/>
            <a:r>
              <a:rPr lang="zh-CN" altLang="en-US" noProof="1"/>
              <a:t>我是一句概括：我是内容内容内容</a:t>
            </a:r>
            <a:endParaRPr lang="en-US" altLang="zh-CN" noProof="1"/>
          </a:p>
          <a:p>
            <a:pPr lvl="0"/>
            <a:r>
              <a:rPr lang="zh-CN" altLang="en-US" noProof="1"/>
              <a:t>我是一句概括：我是内容内容内容内容内容内容内容内容内容内容内容内容内容内容内容内容内容内           容内容内容内容内容内容内容内容内容内容内容内容内容内容内容内容内容内容内容内容内容内容内容内容内容内容内容内容内容内容内容内容内容内容内容内容内容内容内容内容内容内容内容内容内 </a:t>
            </a:r>
            <a:endParaRPr lang="en-US" altLang="zh-CN" noProof="1"/>
          </a:p>
          <a:p>
            <a:pPr lvl="0"/>
            <a:r>
              <a:rPr lang="zh-CN" altLang="en-US" noProof="1"/>
              <a:t>我是一句概括：我是内容内容内容内容内容内容内容内容内容内容内容内容内容内容内容内容内容</a:t>
            </a:r>
            <a:endParaRPr lang="en-US" altLang="zh-CN" noProof="1"/>
          </a:p>
          <a:p>
            <a:endParaRPr lang="zh-CN" altLang="en-US" noProof="1"/>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16" name="矩形 15"/>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0" name="图片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1150" y="2135188"/>
            <a:ext cx="31416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02200" y="2135188"/>
            <a:ext cx="31416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24838" y="2135188"/>
            <a:ext cx="3141662"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11825" y="4833938"/>
            <a:ext cx="266065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705850" y="4833938"/>
            <a:ext cx="266065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这是一个小标题</a:t>
            </a:r>
            <a:endParaRPr lang="zh-CN" altLang="en-US" noProof="1"/>
          </a:p>
        </p:txBody>
      </p:sp>
      <p:sp>
        <p:nvSpPr>
          <p:cNvPr id="65" name="内容占位符 64"/>
          <p:cNvSpPr>
            <a:spLocks noGrp="1"/>
          </p:cNvSpPr>
          <p:nvPr>
            <p:ph sz="quarter" idx="21" hasCustomPrompt="1"/>
          </p:nvPr>
        </p:nvSpPr>
        <p:spPr>
          <a:xfrm>
            <a:off x="1176588" y="1531097"/>
            <a:ext cx="10310561" cy="500927"/>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a:t>
            </a:r>
            <a:endParaRPr lang="en-US" altLang="zh-CN" noProof="1"/>
          </a:p>
        </p:txBody>
      </p:sp>
      <p:sp>
        <p:nvSpPr>
          <p:cNvPr id="67" name="内容占位符 61"/>
          <p:cNvSpPr>
            <a:spLocks noGrp="1"/>
          </p:cNvSpPr>
          <p:nvPr>
            <p:ph sz="quarter" idx="22" hasCustomPrompt="1"/>
          </p:nvPr>
        </p:nvSpPr>
        <p:spPr>
          <a:xfrm>
            <a:off x="756371" y="4433984"/>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这是一个小标题</a:t>
            </a:r>
            <a:endParaRPr lang="zh-CN" altLang="en-US" noProof="1"/>
          </a:p>
        </p:txBody>
      </p:sp>
      <p:sp>
        <p:nvSpPr>
          <p:cNvPr id="68" name="内容占位符 64"/>
          <p:cNvSpPr>
            <a:spLocks noGrp="1"/>
          </p:cNvSpPr>
          <p:nvPr>
            <p:ph sz="quarter" idx="23" hasCustomPrompt="1"/>
          </p:nvPr>
        </p:nvSpPr>
        <p:spPr>
          <a:xfrm>
            <a:off x="1172548" y="4845328"/>
            <a:ext cx="4171587" cy="1350055"/>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a:t>
            </a:r>
            <a:endParaRPr lang="en-US" altLang="zh-CN" noProof="1"/>
          </a:p>
        </p:txBody>
      </p:sp>
      <p:sp>
        <p:nvSpPr>
          <p:cNvPr id="3" name="图片占位符 2"/>
          <p:cNvSpPr>
            <a:spLocks noGrp="1"/>
          </p:cNvSpPr>
          <p:nvPr>
            <p:ph type="pic" sz="quarter" idx="24"/>
          </p:nvPr>
        </p:nvSpPr>
        <p:spPr>
          <a:xfrm>
            <a:off x="1580626" y="2135746"/>
            <a:ext cx="3141711" cy="1688812"/>
          </a:xfrm>
          <a:prstGeom prst="rect">
            <a:avLst/>
          </a:prstGeom>
        </p:spPr>
        <p:txBody>
          <a:bodyPr/>
          <a:lstStyle>
            <a:lvl1pPr marL="0" indent="0">
              <a:buNone/>
              <a:defRPr/>
            </a:lvl1pPr>
          </a:lstStyle>
          <a:p>
            <a:endParaRPr lang="zh-CN" altLang="en-US" noProof="1"/>
          </a:p>
        </p:txBody>
      </p:sp>
      <p:sp>
        <p:nvSpPr>
          <p:cNvPr id="13" name="图片占位符 2"/>
          <p:cNvSpPr>
            <a:spLocks noGrp="1"/>
          </p:cNvSpPr>
          <p:nvPr>
            <p:ph type="pic" sz="quarter" idx="25"/>
          </p:nvPr>
        </p:nvSpPr>
        <p:spPr>
          <a:xfrm>
            <a:off x="4902560" y="2135745"/>
            <a:ext cx="3141711" cy="1688812"/>
          </a:xfrm>
          <a:prstGeom prst="rect">
            <a:avLst/>
          </a:prstGeom>
        </p:spPr>
        <p:txBody>
          <a:bodyPr/>
          <a:lstStyle>
            <a:lvl1pPr marL="0" indent="0">
              <a:buNone/>
              <a:defRPr/>
            </a:lvl1pPr>
          </a:lstStyle>
          <a:p>
            <a:endParaRPr lang="zh-CN" altLang="en-US" noProof="1"/>
          </a:p>
        </p:txBody>
      </p:sp>
      <p:sp>
        <p:nvSpPr>
          <p:cNvPr id="15" name="图片占位符 2"/>
          <p:cNvSpPr>
            <a:spLocks noGrp="1"/>
          </p:cNvSpPr>
          <p:nvPr>
            <p:ph type="pic" sz="quarter" idx="26"/>
          </p:nvPr>
        </p:nvSpPr>
        <p:spPr>
          <a:xfrm>
            <a:off x="8224494" y="2135746"/>
            <a:ext cx="3141711" cy="1688812"/>
          </a:xfrm>
          <a:prstGeom prst="rect">
            <a:avLst/>
          </a:prstGeom>
        </p:spPr>
        <p:txBody>
          <a:bodyPr/>
          <a:lstStyle>
            <a:lvl1pPr marL="0" indent="0">
              <a:buNone/>
              <a:defRPr/>
            </a:lvl1pPr>
          </a:lstStyle>
          <a:p>
            <a:endParaRPr lang="zh-CN" altLang="en-US" noProof="1"/>
          </a:p>
        </p:txBody>
      </p:sp>
      <p:sp>
        <p:nvSpPr>
          <p:cNvPr id="4" name="内容占位符 3"/>
          <p:cNvSpPr>
            <a:spLocks noGrp="1"/>
          </p:cNvSpPr>
          <p:nvPr>
            <p:ph sz="quarter" idx="27" hasCustomPrompt="1"/>
          </p:nvPr>
        </p:nvSpPr>
        <p:spPr>
          <a:xfrm>
            <a:off x="2700394"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7" name="内容占位符 3"/>
          <p:cNvSpPr>
            <a:spLocks noGrp="1"/>
          </p:cNvSpPr>
          <p:nvPr>
            <p:ph sz="quarter" idx="28" hasCustomPrompt="1"/>
          </p:nvPr>
        </p:nvSpPr>
        <p:spPr>
          <a:xfrm>
            <a:off x="6022328"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8" name="内容占位符 3"/>
          <p:cNvSpPr>
            <a:spLocks noGrp="1"/>
          </p:cNvSpPr>
          <p:nvPr>
            <p:ph sz="quarter" idx="29" hasCustomPrompt="1"/>
          </p:nvPr>
        </p:nvSpPr>
        <p:spPr>
          <a:xfrm>
            <a:off x="9344262"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9" name="图片占位符 2"/>
          <p:cNvSpPr>
            <a:spLocks noGrp="1"/>
          </p:cNvSpPr>
          <p:nvPr>
            <p:ph type="pic" sz="quarter" idx="30"/>
          </p:nvPr>
        </p:nvSpPr>
        <p:spPr>
          <a:xfrm>
            <a:off x="5711261" y="4829849"/>
            <a:ext cx="2660438" cy="1430106"/>
          </a:xfrm>
          <a:prstGeom prst="rect">
            <a:avLst/>
          </a:prstGeom>
        </p:spPr>
        <p:txBody>
          <a:bodyPr/>
          <a:lstStyle>
            <a:lvl1pPr marL="0" indent="0">
              <a:buNone/>
              <a:defRPr/>
            </a:lvl1pPr>
          </a:lstStyle>
          <a:p>
            <a:endParaRPr lang="zh-CN" altLang="en-US" noProof="1"/>
          </a:p>
        </p:txBody>
      </p:sp>
      <p:sp>
        <p:nvSpPr>
          <p:cNvPr id="21" name="图片占位符 2"/>
          <p:cNvSpPr>
            <a:spLocks noGrp="1"/>
          </p:cNvSpPr>
          <p:nvPr>
            <p:ph type="pic" sz="quarter" idx="31"/>
          </p:nvPr>
        </p:nvSpPr>
        <p:spPr>
          <a:xfrm>
            <a:off x="8705767" y="4829849"/>
            <a:ext cx="2660438" cy="1430106"/>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5" name="矩形 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0" indent="0">
              <a:lnSpc>
                <a:spcPct val="150000"/>
              </a:lnSpc>
              <a:buClr>
                <a:srgbClr val="275568"/>
              </a:buClr>
              <a:buFont typeface="Wingdings" panose="05000000000000000000" pitchFamily="2" charset="2"/>
              <a:buNone/>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1064268" y="2031999"/>
            <a:ext cx="10175231" cy="413574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endParaRPr lang="en-US" altLang="zh-CN"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51" name="内容占位符 50"/>
          <p:cNvSpPr>
            <a:spLocks noGrp="1"/>
          </p:cNvSpPr>
          <p:nvPr>
            <p:ph sz="quarter" idx="18" hasCustomPrompt="1"/>
          </p:nvPr>
        </p:nvSpPr>
        <p:spPr>
          <a:xfrm>
            <a:off x="4402266" y="368299"/>
            <a:ext cx="3387467" cy="47418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标标标标标标标标题</a:t>
            </a:r>
            <a:endParaRPr lang="zh-CN" altLang="en-US" noProof="1"/>
          </a:p>
        </p:txBody>
      </p:sp>
      <p:sp>
        <p:nvSpPr>
          <p:cNvPr id="62" name="内容占位符 61"/>
          <p:cNvSpPr>
            <a:spLocks noGrp="1"/>
          </p:cNvSpPr>
          <p:nvPr>
            <p:ph sz="quarter" idx="20" hasCustomPrompt="1"/>
          </p:nvPr>
        </p:nvSpPr>
        <p:spPr>
          <a:xfrm>
            <a:off x="801321" y="1197168"/>
            <a:ext cx="10587037" cy="4108479"/>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chemeClr val="tx1"/>
                </a:solidFill>
                <a:latin typeface="Source Han Sans SC Normal" pitchFamily="34" charset="-128"/>
                <a:ea typeface="Source Han Sans SC Normal" pitchFamily="34" charset="-128"/>
              </a:defRPr>
            </a:lvl1pPr>
          </a:lstStyle>
          <a:p>
            <a:r>
              <a:rPr lang="zh-CN" altLang="en-US" noProof="1"/>
              <a:t>我是一句概括：我是内容内容内容</a:t>
            </a:r>
            <a:endParaRPr lang="en-US" altLang="zh-CN" noProof="1"/>
          </a:p>
          <a:p>
            <a:pPr lvl="0"/>
            <a:r>
              <a:rPr lang="zh-CN" altLang="en-US" noProof="1"/>
              <a:t>我是一句概括：我是内容内容内容内容内容内容</a:t>
            </a:r>
            <a:endParaRPr lang="en-US" altLang="zh-CN" noProof="1"/>
          </a:p>
          <a:p>
            <a:pPr lvl="0"/>
            <a:r>
              <a:rPr lang="zh-CN" altLang="en-US" noProof="1"/>
              <a:t>我是一句概括：我是内容内容内容内容内容内容内容</a:t>
            </a:r>
            <a:endParaRPr lang="en-US" altLang="zh-CN" noProof="1"/>
          </a:p>
          <a:p>
            <a:pPr lvl="0"/>
            <a:r>
              <a:rPr lang="zh-CN" altLang="en-US" noProof="1"/>
              <a:t>我是一句概括：我是内容内容内容</a:t>
            </a:r>
            <a:endParaRPr lang="en-US" altLang="zh-CN" noProof="1"/>
          </a:p>
          <a:p>
            <a:pPr lvl="0"/>
            <a:r>
              <a:rPr lang="zh-CN" altLang="en-US" noProof="1"/>
              <a:t>我是一句概括：我是内容内容内容内容内容内容内容内容内容内容内容内容内容内容内容内容内容内           容内容内容内容内容内容内容内容内容内容内容内容内容内容内容内容内容内容内容内容内容内容内容内容内容内容内容内容内容内容内容内容内容内容内容内容内容内容内容内容内容内容内容内容内 </a:t>
            </a:r>
            <a:endParaRPr lang="en-US" altLang="zh-CN" noProof="1"/>
          </a:p>
          <a:p>
            <a:pPr lvl="0"/>
            <a:r>
              <a:rPr lang="zh-CN" altLang="en-US" noProof="1"/>
              <a:t>我是一句概括：我是内容内容内容内容内容内容内容内容内容内容内容内容内容内容内容内容内容</a:t>
            </a:r>
            <a:endParaRPr lang="en-US" altLang="zh-CN" noProof="1"/>
          </a:p>
          <a:p>
            <a:endParaRPr lang="zh-CN" altLang="en-US" noProof="1"/>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5" name="矩形 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0" indent="0">
              <a:lnSpc>
                <a:spcPct val="150000"/>
              </a:lnSpc>
              <a:buClr>
                <a:srgbClr val="275568"/>
              </a:buClr>
              <a:buFont typeface="Wingdings" panose="05000000000000000000" pitchFamily="2" charset="2"/>
              <a:buNone/>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4140253" y="2077719"/>
            <a:ext cx="3911493" cy="4135748"/>
          </a:xfrm>
          <a:prstGeom prst="rect">
            <a:avLst/>
          </a:prstGeom>
        </p:spPr>
        <p:txBody>
          <a:bodyPr/>
          <a:lstStyle>
            <a:lvl1pPr marL="342900" marR="0" indent="-342900" algn="l" defTabSz="914400" rtl="0" eaLnBrk="1" fontAlgn="auto" latinLnBrk="0" hangingPunct="1">
              <a:lnSpc>
                <a:spcPct val="150000"/>
              </a:lnSpc>
              <a:spcBef>
                <a:spcPts val="1000"/>
              </a:spcBef>
              <a:spcAft>
                <a:spcPts val="0"/>
              </a:spcAft>
              <a:buClr>
                <a:srgbClr val="F29833"/>
              </a:buClr>
              <a:buSzTx/>
              <a:buFont typeface="+mj-lt"/>
              <a:buAutoNum type="arabicPeriod"/>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endParaRPr lang="en-US" altLang="zh-CN" noProof="1"/>
          </a:p>
          <a:p>
            <a:endParaRPr lang="en-US" altLang="zh-CN" noProof="1"/>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8" name="矩形 7"/>
          <p:cNvSpPr/>
          <p:nvPr userDrawn="1"/>
        </p:nvSpPr>
        <p:spPr>
          <a:xfrm>
            <a:off x="2370138" y="1458913"/>
            <a:ext cx="288925" cy="2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4" y="1197169"/>
            <a:ext cx="2671556"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这是一个加粗的标题</a:t>
            </a:r>
            <a:endParaRPr lang="zh-CN" altLang="en-US" noProof="1"/>
          </a:p>
        </p:txBody>
      </p:sp>
      <p:sp>
        <p:nvSpPr>
          <p:cNvPr id="65" name="内容占位符 64"/>
          <p:cNvSpPr>
            <a:spLocks noGrp="1"/>
          </p:cNvSpPr>
          <p:nvPr>
            <p:ph sz="quarter" idx="21" hasCustomPrompt="1"/>
          </p:nvPr>
        </p:nvSpPr>
        <p:spPr>
          <a:xfrm>
            <a:off x="1176590" y="1607775"/>
            <a:ext cx="4202932" cy="369262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endParaRPr lang="en-US" altLang="zh-CN" noProof="1"/>
          </a:p>
        </p:txBody>
      </p:sp>
      <p:sp>
        <p:nvSpPr>
          <p:cNvPr id="9" name="内容占位符 61"/>
          <p:cNvSpPr>
            <a:spLocks noGrp="1"/>
          </p:cNvSpPr>
          <p:nvPr>
            <p:ph sz="quarter" idx="22" hasCustomPrompt="1"/>
          </p:nvPr>
        </p:nvSpPr>
        <p:spPr>
          <a:xfrm>
            <a:off x="6424942" y="1197169"/>
            <a:ext cx="269530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 </a:t>
            </a:r>
            <a:r>
              <a:rPr lang="en-US" altLang="zh-CN" noProof="1"/>
              <a:t>.</a:t>
            </a:r>
            <a:r>
              <a:rPr lang="zh-CN" altLang="en-US" noProof="1"/>
              <a:t> 这是一个加粗的标题</a:t>
            </a:r>
            <a:endParaRPr lang="zh-CN" altLang="en-US" noProof="1"/>
          </a:p>
        </p:txBody>
      </p:sp>
      <p:sp>
        <p:nvSpPr>
          <p:cNvPr id="10" name="内容占位符 64"/>
          <p:cNvSpPr>
            <a:spLocks noGrp="1"/>
          </p:cNvSpPr>
          <p:nvPr>
            <p:ph sz="quarter" idx="23" hasCustomPrompt="1"/>
          </p:nvPr>
        </p:nvSpPr>
        <p:spPr>
          <a:xfrm>
            <a:off x="6841119" y="1607775"/>
            <a:ext cx="4202932" cy="369262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endParaRPr lang="en-US" altLang="zh-CN" noProof="1"/>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5" name="内容占位符 4"/>
          <p:cNvSpPr>
            <a:spLocks noGrp="1"/>
          </p:cNvSpPr>
          <p:nvPr>
            <p:ph sz="quarter" idx="20" hasCustomPrompt="1"/>
          </p:nvPr>
        </p:nvSpPr>
        <p:spPr>
          <a:xfrm>
            <a:off x="8001000" y="114792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29" name="内容占位符 4"/>
          <p:cNvSpPr>
            <a:spLocks noGrp="1"/>
          </p:cNvSpPr>
          <p:nvPr>
            <p:ph sz="quarter" idx="21" hasCustomPrompt="1"/>
          </p:nvPr>
        </p:nvSpPr>
        <p:spPr>
          <a:xfrm>
            <a:off x="8001000" y="1570500"/>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37" name="内容占位符 4"/>
          <p:cNvSpPr>
            <a:spLocks noGrp="1"/>
          </p:cNvSpPr>
          <p:nvPr>
            <p:ph sz="quarter" idx="22" hasCustomPrompt="1"/>
          </p:nvPr>
        </p:nvSpPr>
        <p:spPr>
          <a:xfrm>
            <a:off x="8001000" y="310695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38" name="内容占位符 4"/>
          <p:cNvSpPr>
            <a:spLocks noGrp="1"/>
          </p:cNvSpPr>
          <p:nvPr>
            <p:ph sz="quarter" idx="23" hasCustomPrompt="1"/>
          </p:nvPr>
        </p:nvSpPr>
        <p:spPr>
          <a:xfrm>
            <a:off x="8001000" y="3529524"/>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0" name="内容占位符 4"/>
          <p:cNvSpPr>
            <a:spLocks noGrp="1"/>
          </p:cNvSpPr>
          <p:nvPr>
            <p:ph sz="quarter" idx="24" hasCustomPrompt="1"/>
          </p:nvPr>
        </p:nvSpPr>
        <p:spPr>
          <a:xfrm>
            <a:off x="8001000" y="5064722"/>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5</a:t>
            </a:r>
            <a:r>
              <a:rPr lang="zh-CN" altLang="en-US" noProof="1"/>
              <a:t>、小标题</a:t>
            </a:r>
            <a:endParaRPr lang="zh-CN" altLang="en-US" noProof="1"/>
          </a:p>
        </p:txBody>
      </p:sp>
      <p:sp>
        <p:nvSpPr>
          <p:cNvPr id="41" name="内容占位符 4"/>
          <p:cNvSpPr>
            <a:spLocks noGrp="1"/>
          </p:cNvSpPr>
          <p:nvPr>
            <p:ph sz="quarter" idx="25" hasCustomPrompt="1"/>
          </p:nvPr>
        </p:nvSpPr>
        <p:spPr>
          <a:xfrm>
            <a:off x="8001000" y="5487295"/>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3" name="内容占位符 4"/>
          <p:cNvSpPr>
            <a:spLocks noGrp="1"/>
          </p:cNvSpPr>
          <p:nvPr>
            <p:ph sz="quarter" idx="26" hasCustomPrompt="1"/>
          </p:nvPr>
        </p:nvSpPr>
        <p:spPr>
          <a:xfrm>
            <a:off x="2397121" y="212788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4" name="内容占位符 4"/>
          <p:cNvSpPr>
            <a:spLocks noGrp="1"/>
          </p:cNvSpPr>
          <p:nvPr>
            <p:ph sz="quarter" idx="27" hasCustomPrompt="1"/>
          </p:nvPr>
        </p:nvSpPr>
        <p:spPr>
          <a:xfrm>
            <a:off x="2397121" y="2550454"/>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2397121" y="408098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7" name="内容占位符 4"/>
          <p:cNvSpPr>
            <a:spLocks noGrp="1"/>
          </p:cNvSpPr>
          <p:nvPr>
            <p:ph sz="quarter" idx="29" hasCustomPrompt="1"/>
          </p:nvPr>
        </p:nvSpPr>
        <p:spPr>
          <a:xfrm>
            <a:off x="2397121" y="4503553"/>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
        <p:nvSpPr>
          <p:cNvPr id="11" name="矩形 10"/>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2" name="椭圆 11"/>
          <p:cNvSpPr/>
          <p:nvPr userDrawn="1"/>
        </p:nvSpPr>
        <p:spPr>
          <a:xfrm>
            <a:off x="4303713" y="1874838"/>
            <a:ext cx="3590925" cy="3589337"/>
          </a:xfrm>
          <a:prstGeom prst="ellipse">
            <a:avLst/>
          </a:prstGeom>
          <a:solidFill>
            <a:srgbClr val="29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13" name="Google Shape;668;p31"/>
          <p:cNvPicPr preferRelativeResize="0">
            <a:picLocks noChangeArrowheads="1"/>
          </p:cNvPicPr>
          <p:nvPr userDrawn="1"/>
        </p:nvPicPr>
        <p:blipFill>
          <a:blip r:embed="rId2">
            <a:extLst>
              <a:ext uri="{28A0092B-C50C-407E-A947-70E740481C1C}">
                <a14:useLocalDpi xmlns:a14="http://schemas.microsoft.com/office/drawing/2010/main" val="0"/>
              </a:ext>
            </a:extLst>
          </a:blip>
          <a:srcRect l="5927" t="2783" r="2177" b="2554"/>
          <a:stretch>
            <a:fillRect/>
          </a:stretch>
        </p:blipFill>
        <p:spPr bwMode="auto">
          <a:xfrm>
            <a:off x="3981450" y="1412875"/>
            <a:ext cx="4432300"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Google Shape;677;p31"/>
          <p:cNvSpPr>
            <a:spLocks noChangeArrowheads="1"/>
          </p:cNvSpPr>
          <p:nvPr userDrawn="1"/>
        </p:nvSpPr>
        <p:spPr bwMode="auto">
          <a:xfrm>
            <a:off x="6149975" y="4891088"/>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15" name="Google Shape;678;p31"/>
          <p:cNvSpPr>
            <a:spLocks noChangeArrowheads="1"/>
          </p:cNvSpPr>
          <p:nvPr userDrawn="1"/>
        </p:nvSpPr>
        <p:spPr bwMode="auto">
          <a:xfrm>
            <a:off x="7537450" y="3630613"/>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16" name="Google Shape;679;p31"/>
          <p:cNvSpPr>
            <a:spLocks noChangeArrowheads="1"/>
          </p:cNvSpPr>
          <p:nvPr userDrawn="1"/>
        </p:nvSpPr>
        <p:spPr bwMode="auto">
          <a:xfrm>
            <a:off x="6149975" y="2130425"/>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cxnSp>
        <p:nvCxnSpPr>
          <p:cNvPr id="17" name="Google Shape;680;p31"/>
          <p:cNvCxnSpPr>
            <a:cxnSpLocks noChangeShapeType="1"/>
            <a:stCxn id="115721" idx="3"/>
          </p:cNvCxnSpPr>
          <p:nvPr userDrawn="1"/>
        </p:nvCxnSpPr>
        <p:spPr bwMode="auto">
          <a:xfrm rot="10800000" flipH="1">
            <a:off x="6315075" y="1751013"/>
            <a:ext cx="2505075" cy="463550"/>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18" name="Google Shape;681;p31"/>
          <p:cNvCxnSpPr>
            <a:cxnSpLocks noChangeShapeType="1"/>
            <a:stCxn id="115720" idx="3"/>
          </p:cNvCxnSpPr>
          <p:nvPr userDrawn="1"/>
        </p:nvCxnSpPr>
        <p:spPr bwMode="auto">
          <a:xfrm>
            <a:off x="7702550" y="3713163"/>
            <a:ext cx="1154113" cy="622300"/>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19" name="Google Shape;682;p31"/>
          <p:cNvCxnSpPr>
            <a:cxnSpLocks noChangeShapeType="1"/>
            <a:stCxn id="115720" idx="3"/>
          </p:cNvCxnSpPr>
          <p:nvPr userDrawn="1"/>
        </p:nvCxnSpPr>
        <p:spPr bwMode="auto">
          <a:xfrm rot="10800000">
            <a:off x="3313113" y="2438400"/>
            <a:ext cx="1493837" cy="1158875"/>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20" name="Google Shape;683;p31"/>
          <p:cNvCxnSpPr>
            <a:cxnSpLocks noChangeShapeType="1"/>
            <a:stCxn id="115719" idx="1"/>
          </p:cNvCxnSpPr>
          <p:nvPr userDrawn="1"/>
        </p:nvCxnSpPr>
        <p:spPr bwMode="auto">
          <a:xfrm rot="10800000">
            <a:off x="3306763" y="4778375"/>
            <a:ext cx="2843212" cy="195263"/>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grpSp>
        <p:nvGrpSpPr>
          <p:cNvPr id="21" name="Google Shape;684;p31"/>
          <p:cNvGrpSpPr/>
          <p:nvPr userDrawn="1"/>
        </p:nvGrpSpPr>
        <p:grpSpPr bwMode="auto">
          <a:xfrm>
            <a:off x="5840413" y="3465513"/>
            <a:ext cx="504825" cy="384175"/>
            <a:chOff x="1190625" y="858100"/>
            <a:chExt cx="5219200" cy="3979225"/>
          </a:xfrm>
        </p:grpSpPr>
        <p:sp>
          <p:nvSpPr>
            <p:cNvPr id="22" name="Google Shape;685;p31"/>
            <p:cNvSpPr>
              <a:spLocks noChangeArrowheads="1"/>
            </p:cNvSpPr>
            <p:nvPr/>
          </p:nvSpPr>
          <p:spPr bwMode="auto">
            <a:xfrm>
              <a:off x="1190625" y="1346375"/>
              <a:ext cx="309900" cy="300125"/>
            </a:xfrm>
            <a:custGeom>
              <a:avLst/>
              <a:gdLst>
                <a:gd name="T0" fmla="*/ 3099 w 12396"/>
                <a:gd name="T1" fmla="*/ 0 h 12005"/>
                <a:gd name="T2" fmla="*/ 0 w 12396"/>
                <a:gd name="T3" fmla="*/ 3099 h 12005"/>
                <a:gd name="T4" fmla="*/ 0 w 12396"/>
                <a:gd name="T5" fmla="*/ 8906 h 12005"/>
                <a:gd name="T6" fmla="*/ 3099 w 12396"/>
                <a:gd name="T7" fmla="*/ 12005 h 12005"/>
                <a:gd name="T8" fmla="*/ 6198 w 12396"/>
                <a:gd name="T9" fmla="*/ 8906 h 12005"/>
                <a:gd name="T10" fmla="*/ 6198 w 12396"/>
                <a:gd name="T11" fmla="*/ 6198 h 12005"/>
                <a:gd name="T12" fmla="*/ 9264 w 12396"/>
                <a:gd name="T13" fmla="*/ 6198 h 12005"/>
                <a:gd name="T14" fmla="*/ 12396 w 12396"/>
                <a:gd name="T15" fmla="*/ 3099 h 12005"/>
                <a:gd name="T16" fmla="*/ 9264 w 12396"/>
                <a:gd name="T17" fmla="*/ 0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6" h="12005">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Google Shape;686;p31"/>
            <p:cNvSpPr>
              <a:spLocks noChangeArrowheads="1"/>
            </p:cNvSpPr>
            <p:nvPr/>
          </p:nvSpPr>
          <p:spPr bwMode="auto">
            <a:xfrm>
              <a:off x="6099900" y="1346375"/>
              <a:ext cx="309925" cy="300125"/>
            </a:xfrm>
            <a:custGeom>
              <a:avLst/>
              <a:gdLst>
                <a:gd name="T0" fmla="*/ 3132 w 12397"/>
                <a:gd name="T1" fmla="*/ 0 h 12005"/>
                <a:gd name="T2" fmla="*/ 1 w 12397"/>
                <a:gd name="T3" fmla="*/ 3099 h 12005"/>
                <a:gd name="T4" fmla="*/ 3132 w 12397"/>
                <a:gd name="T5" fmla="*/ 6198 h 12005"/>
                <a:gd name="T6" fmla="*/ 6198 w 12397"/>
                <a:gd name="T7" fmla="*/ 6198 h 12005"/>
                <a:gd name="T8" fmla="*/ 6198 w 12397"/>
                <a:gd name="T9" fmla="*/ 8906 h 12005"/>
                <a:gd name="T10" fmla="*/ 9297 w 12397"/>
                <a:gd name="T11" fmla="*/ 12005 h 12005"/>
                <a:gd name="T12" fmla="*/ 12396 w 12397"/>
                <a:gd name="T13" fmla="*/ 8906 h 12005"/>
                <a:gd name="T14" fmla="*/ 12396 w 12397"/>
                <a:gd name="T15" fmla="*/ 3099 h 12005"/>
                <a:gd name="T16" fmla="*/ 9297 w 12397"/>
                <a:gd name="T17" fmla="*/ 0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7" h="12005">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Google Shape;687;p31"/>
            <p:cNvSpPr>
              <a:spLocks noChangeArrowheads="1"/>
            </p:cNvSpPr>
            <p:nvPr/>
          </p:nvSpPr>
          <p:spPr bwMode="auto">
            <a:xfrm>
              <a:off x="1190625" y="4048925"/>
              <a:ext cx="309900" cy="300125"/>
            </a:xfrm>
            <a:custGeom>
              <a:avLst/>
              <a:gdLst>
                <a:gd name="T0" fmla="*/ 3099 w 12396"/>
                <a:gd name="T1" fmla="*/ 1 h 12005"/>
                <a:gd name="T2" fmla="*/ 0 w 12396"/>
                <a:gd name="T3" fmla="*/ 3100 h 12005"/>
                <a:gd name="T4" fmla="*/ 0 w 12396"/>
                <a:gd name="T5" fmla="*/ 8906 h 12005"/>
                <a:gd name="T6" fmla="*/ 3099 w 12396"/>
                <a:gd name="T7" fmla="*/ 12005 h 12005"/>
                <a:gd name="T8" fmla="*/ 9264 w 12396"/>
                <a:gd name="T9" fmla="*/ 12005 h 12005"/>
                <a:gd name="T10" fmla="*/ 12396 w 12396"/>
                <a:gd name="T11" fmla="*/ 8906 h 12005"/>
                <a:gd name="T12" fmla="*/ 9264 w 12396"/>
                <a:gd name="T13" fmla="*/ 5807 h 12005"/>
                <a:gd name="T14" fmla="*/ 6198 w 12396"/>
                <a:gd name="T15" fmla="*/ 5807 h 12005"/>
                <a:gd name="T16" fmla="*/ 6198 w 12396"/>
                <a:gd name="T17" fmla="*/ 3100 h 12005"/>
                <a:gd name="T18" fmla="*/ 3099 w 12396"/>
                <a:gd name="T19" fmla="*/ 1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96" h="12005">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Google Shape;688;p31"/>
            <p:cNvSpPr>
              <a:spLocks noChangeArrowheads="1"/>
            </p:cNvSpPr>
            <p:nvPr/>
          </p:nvSpPr>
          <p:spPr bwMode="auto">
            <a:xfrm>
              <a:off x="6099900" y="4048925"/>
              <a:ext cx="309925" cy="300125"/>
            </a:xfrm>
            <a:custGeom>
              <a:avLst/>
              <a:gdLst>
                <a:gd name="T0" fmla="*/ 9297 w 12397"/>
                <a:gd name="T1" fmla="*/ 1 h 12005"/>
                <a:gd name="T2" fmla="*/ 6198 w 12397"/>
                <a:gd name="T3" fmla="*/ 3100 h 12005"/>
                <a:gd name="T4" fmla="*/ 6198 w 12397"/>
                <a:gd name="T5" fmla="*/ 5807 h 12005"/>
                <a:gd name="T6" fmla="*/ 3132 w 12397"/>
                <a:gd name="T7" fmla="*/ 5807 h 12005"/>
                <a:gd name="T8" fmla="*/ 1 w 12397"/>
                <a:gd name="T9" fmla="*/ 8906 h 12005"/>
                <a:gd name="T10" fmla="*/ 3132 w 12397"/>
                <a:gd name="T11" fmla="*/ 12005 h 12005"/>
                <a:gd name="T12" fmla="*/ 9297 w 12397"/>
                <a:gd name="T13" fmla="*/ 12005 h 12005"/>
                <a:gd name="T14" fmla="*/ 12396 w 12397"/>
                <a:gd name="T15" fmla="*/ 8906 h 12005"/>
                <a:gd name="T16" fmla="*/ 12396 w 12397"/>
                <a:gd name="T17" fmla="*/ 3100 h 12005"/>
                <a:gd name="T18" fmla="*/ 9297 w 12397"/>
                <a:gd name="T19" fmla="*/ 1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97" h="12005">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689;p31"/>
            <p:cNvSpPr>
              <a:spLocks noChangeArrowheads="1"/>
            </p:cNvSpPr>
            <p:nvPr/>
          </p:nvSpPr>
          <p:spPr bwMode="auto">
            <a:xfrm>
              <a:off x="3612650" y="858100"/>
              <a:ext cx="375150" cy="257500"/>
            </a:xfrm>
            <a:custGeom>
              <a:avLst/>
              <a:gdLst>
                <a:gd name="T0" fmla="*/ 3409 w 15006"/>
                <a:gd name="T1" fmla="*/ 0 h 10300"/>
                <a:gd name="T2" fmla="*/ 1207 w 15006"/>
                <a:gd name="T3" fmla="*/ 905 h 10300"/>
                <a:gd name="T4" fmla="*/ 1207 w 15006"/>
                <a:gd name="T5" fmla="*/ 5309 h 10300"/>
                <a:gd name="T6" fmla="*/ 5317 w 15006"/>
                <a:gd name="T7" fmla="*/ 9387 h 10300"/>
                <a:gd name="T8" fmla="*/ 7503 w 15006"/>
                <a:gd name="T9" fmla="*/ 10300 h 10300"/>
                <a:gd name="T10" fmla="*/ 9688 w 15006"/>
                <a:gd name="T11" fmla="*/ 9387 h 10300"/>
                <a:gd name="T12" fmla="*/ 13798 w 15006"/>
                <a:gd name="T13" fmla="*/ 5309 h 10300"/>
                <a:gd name="T14" fmla="*/ 13798 w 15006"/>
                <a:gd name="T15" fmla="*/ 905 h 10300"/>
                <a:gd name="T16" fmla="*/ 11596 w 15006"/>
                <a:gd name="T17" fmla="*/ 0 h 10300"/>
                <a:gd name="T18" fmla="*/ 9395 w 15006"/>
                <a:gd name="T19" fmla="*/ 905 h 10300"/>
                <a:gd name="T20" fmla="*/ 7503 w 15006"/>
                <a:gd name="T21" fmla="*/ 2830 h 10300"/>
                <a:gd name="T22" fmla="*/ 5611 w 15006"/>
                <a:gd name="T23" fmla="*/ 905 h 10300"/>
                <a:gd name="T24" fmla="*/ 3409 w 15006"/>
                <a:gd name="T25" fmla="*/ 0 h 10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06" h="1030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690;p31"/>
            <p:cNvSpPr>
              <a:spLocks noChangeArrowheads="1"/>
            </p:cNvSpPr>
            <p:nvPr/>
          </p:nvSpPr>
          <p:spPr bwMode="auto">
            <a:xfrm>
              <a:off x="3612650" y="4579400"/>
              <a:ext cx="375150" cy="257925"/>
            </a:xfrm>
            <a:custGeom>
              <a:avLst/>
              <a:gdLst>
                <a:gd name="T0" fmla="*/ 7503 w 15006"/>
                <a:gd name="T1" fmla="*/ 1 h 10317"/>
                <a:gd name="T2" fmla="*/ 5317 w 15006"/>
                <a:gd name="T3" fmla="*/ 931 h 10317"/>
                <a:gd name="T4" fmla="*/ 1207 w 15006"/>
                <a:gd name="T5" fmla="*/ 5008 h 10317"/>
                <a:gd name="T6" fmla="*/ 1207 w 15006"/>
                <a:gd name="T7" fmla="*/ 9412 h 10317"/>
                <a:gd name="T8" fmla="*/ 3409 w 15006"/>
                <a:gd name="T9" fmla="*/ 10317 h 10317"/>
                <a:gd name="T10" fmla="*/ 5611 w 15006"/>
                <a:gd name="T11" fmla="*/ 9412 h 10317"/>
                <a:gd name="T12" fmla="*/ 7503 w 15006"/>
                <a:gd name="T13" fmla="*/ 7487 h 10317"/>
                <a:gd name="T14" fmla="*/ 9395 w 15006"/>
                <a:gd name="T15" fmla="*/ 9412 h 10317"/>
                <a:gd name="T16" fmla="*/ 11613 w 15006"/>
                <a:gd name="T17" fmla="*/ 10292 h 10317"/>
                <a:gd name="T18" fmla="*/ 13798 w 15006"/>
                <a:gd name="T19" fmla="*/ 9412 h 10317"/>
                <a:gd name="T20" fmla="*/ 13798 w 15006"/>
                <a:gd name="T21" fmla="*/ 5008 h 10317"/>
                <a:gd name="T22" fmla="*/ 9688 w 15006"/>
                <a:gd name="T23" fmla="*/ 931 h 10317"/>
                <a:gd name="T24" fmla="*/ 7503 w 15006"/>
                <a:gd name="T25" fmla="*/ 1 h 10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06" h="10317">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Google Shape;691;p31"/>
            <p:cNvSpPr>
              <a:spLocks noChangeArrowheads="1"/>
            </p:cNvSpPr>
            <p:nvPr/>
          </p:nvSpPr>
          <p:spPr bwMode="auto">
            <a:xfrm>
              <a:off x="3203250" y="2222225"/>
              <a:ext cx="1193925" cy="1250975"/>
            </a:xfrm>
            <a:custGeom>
              <a:avLst/>
              <a:gdLst>
                <a:gd name="T0" fmla="*/ 33730 w 47757"/>
                <a:gd name="T1" fmla="*/ 6198 h 50039"/>
                <a:gd name="T2" fmla="*/ 41559 w 47757"/>
                <a:gd name="T3" fmla="*/ 14027 h 50039"/>
                <a:gd name="T4" fmla="*/ 33730 w 47757"/>
                <a:gd name="T5" fmla="*/ 21823 h 50039"/>
                <a:gd name="T6" fmla="*/ 25934 w 47757"/>
                <a:gd name="T7" fmla="*/ 14027 h 50039"/>
                <a:gd name="T8" fmla="*/ 33730 w 47757"/>
                <a:gd name="T9" fmla="*/ 6198 h 50039"/>
                <a:gd name="T10" fmla="*/ 20062 w 47757"/>
                <a:gd name="T11" fmla="*/ 11026 h 50039"/>
                <a:gd name="T12" fmla="*/ 20062 w 47757"/>
                <a:gd name="T13" fmla="*/ 11026 h 50039"/>
                <a:gd name="T14" fmla="*/ 19736 w 47757"/>
                <a:gd name="T15" fmla="*/ 14027 h 50039"/>
                <a:gd name="T16" fmla="*/ 33730 w 47757"/>
                <a:gd name="T17" fmla="*/ 28021 h 50039"/>
                <a:gd name="T18" fmla="*/ 39210 w 47757"/>
                <a:gd name="T19" fmla="*/ 26912 h 50039"/>
                <a:gd name="T20" fmla="*/ 39210 w 47757"/>
                <a:gd name="T21" fmla="*/ 27336 h 50039"/>
                <a:gd name="T22" fmla="*/ 22704 w 47757"/>
                <a:gd name="T23" fmla="*/ 43841 h 50039"/>
                <a:gd name="T24" fmla="*/ 6199 w 47757"/>
                <a:gd name="T25" fmla="*/ 27336 h 50039"/>
                <a:gd name="T26" fmla="*/ 20062 w 47757"/>
                <a:gd name="T27" fmla="*/ 11026 h 50039"/>
                <a:gd name="T28" fmla="*/ 33730 w 47757"/>
                <a:gd name="T29" fmla="*/ 0 h 50039"/>
                <a:gd name="T30" fmla="*/ 23357 w 47757"/>
                <a:gd name="T31" fmla="*/ 4632 h 50039"/>
                <a:gd name="T32" fmla="*/ 22704 w 47757"/>
                <a:gd name="T33" fmla="*/ 4600 h 50039"/>
                <a:gd name="T34" fmla="*/ 1 w 47757"/>
                <a:gd name="T35" fmla="*/ 27336 h 50039"/>
                <a:gd name="T36" fmla="*/ 22704 w 47757"/>
                <a:gd name="T37" fmla="*/ 50039 h 50039"/>
                <a:gd name="T38" fmla="*/ 45408 w 47757"/>
                <a:gd name="T39" fmla="*/ 27336 h 50039"/>
                <a:gd name="T40" fmla="*/ 44886 w 47757"/>
                <a:gd name="T41" fmla="*/ 22508 h 50039"/>
                <a:gd name="T42" fmla="*/ 47756 w 47757"/>
                <a:gd name="T43" fmla="*/ 14027 h 50039"/>
                <a:gd name="T44" fmla="*/ 33730 w 47757"/>
                <a:gd name="T45" fmla="*/ 0 h 50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57" h="50039">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692;p31"/>
            <p:cNvSpPr>
              <a:spLocks noChangeArrowheads="1"/>
            </p:cNvSpPr>
            <p:nvPr/>
          </p:nvSpPr>
          <p:spPr bwMode="auto">
            <a:xfrm>
              <a:off x="1243625" y="1283575"/>
              <a:ext cx="5113175" cy="3129100"/>
            </a:xfrm>
            <a:custGeom>
              <a:avLst/>
              <a:gdLst>
                <a:gd name="T0" fmla="*/ 102264 w 204527"/>
                <a:gd name="T1" fmla="*/ 7373 h 125164"/>
                <a:gd name="T2" fmla="*/ 127413 w 204527"/>
                <a:gd name="T3" fmla="*/ 13440 h 125164"/>
                <a:gd name="T4" fmla="*/ 146529 w 204527"/>
                <a:gd name="T5" fmla="*/ 29620 h 125164"/>
                <a:gd name="T6" fmla="*/ 149001 w 204527"/>
                <a:gd name="T7" fmla="*/ 30853 h 125164"/>
                <a:gd name="T8" fmla="*/ 150867 w 204527"/>
                <a:gd name="T9" fmla="*/ 30239 h 125164"/>
                <a:gd name="T10" fmla="*/ 151487 w 204527"/>
                <a:gd name="T11" fmla="*/ 25901 h 125164"/>
                <a:gd name="T12" fmla="*/ 137199 w 204527"/>
                <a:gd name="T13" fmla="*/ 12103 h 125164"/>
                <a:gd name="T14" fmla="*/ 137199 w 204527"/>
                <a:gd name="T15" fmla="*/ 12103 h 125164"/>
                <a:gd name="T16" fmla="*/ 155499 w 204527"/>
                <a:gd name="T17" fmla="*/ 20388 h 125164"/>
                <a:gd name="T18" fmla="*/ 197905 w 204527"/>
                <a:gd name="T19" fmla="*/ 62566 h 125164"/>
                <a:gd name="T20" fmla="*/ 137102 w 204527"/>
                <a:gd name="T21" fmla="*/ 113061 h 125164"/>
                <a:gd name="T22" fmla="*/ 163654 w 204527"/>
                <a:gd name="T23" fmla="*/ 62566 h 125164"/>
                <a:gd name="T24" fmla="*/ 161664 w 204527"/>
                <a:gd name="T25" fmla="*/ 47006 h 125164"/>
                <a:gd name="T26" fmla="*/ 158691 w 204527"/>
                <a:gd name="T27" fmla="*/ 44678 h 125164"/>
                <a:gd name="T28" fmla="*/ 157880 w 204527"/>
                <a:gd name="T29" fmla="*/ 44788 h 125164"/>
                <a:gd name="T30" fmla="*/ 155662 w 204527"/>
                <a:gd name="T31" fmla="*/ 48572 h 125164"/>
                <a:gd name="T32" fmla="*/ 157456 w 204527"/>
                <a:gd name="T33" fmla="*/ 62566 h 125164"/>
                <a:gd name="T34" fmla="*/ 102264 w 204527"/>
                <a:gd name="T35" fmla="*/ 117758 h 125164"/>
                <a:gd name="T36" fmla="*/ 47071 w 204527"/>
                <a:gd name="T37" fmla="*/ 62566 h 125164"/>
                <a:gd name="T38" fmla="*/ 102264 w 204527"/>
                <a:gd name="T39" fmla="*/ 7373 h 125164"/>
                <a:gd name="T40" fmla="*/ 102264 w 204527"/>
                <a:gd name="T41" fmla="*/ 1 h 125164"/>
                <a:gd name="T42" fmla="*/ 45929 w 204527"/>
                <a:gd name="T43" fmla="*/ 15006 h 125164"/>
                <a:gd name="T44" fmla="*/ 946 w 204527"/>
                <a:gd name="T45" fmla="*/ 59956 h 125164"/>
                <a:gd name="T46" fmla="*/ 946 w 204527"/>
                <a:gd name="T47" fmla="*/ 65175 h 125164"/>
                <a:gd name="T48" fmla="*/ 22671 w 204527"/>
                <a:gd name="T49" fmla="*/ 92706 h 125164"/>
                <a:gd name="T50" fmla="*/ 24833 w 204527"/>
                <a:gd name="T51" fmla="*/ 93563 h 125164"/>
                <a:gd name="T52" fmla="*/ 27075 w 204527"/>
                <a:gd name="T53" fmla="*/ 92608 h 125164"/>
                <a:gd name="T54" fmla="*/ 26977 w 204527"/>
                <a:gd name="T55" fmla="*/ 88205 h 125164"/>
                <a:gd name="T56" fmla="*/ 6622 w 204527"/>
                <a:gd name="T57" fmla="*/ 62566 h 125164"/>
                <a:gd name="T58" fmla="*/ 49028 w 204527"/>
                <a:gd name="T59" fmla="*/ 20388 h 125164"/>
                <a:gd name="T60" fmla="*/ 67393 w 204527"/>
                <a:gd name="T61" fmla="*/ 12070 h 125164"/>
                <a:gd name="T62" fmla="*/ 67393 w 204527"/>
                <a:gd name="T63" fmla="*/ 12070 h 125164"/>
                <a:gd name="T64" fmla="*/ 40873 w 204527"/>
                <a:gd name="T65" fmla="*/ 62566 h 125164"/>
                <a:gd name="T66" fmla="*/ 67426 w 204527"/>
                <a:gd name="T67" fmla="*/ 113094 h 125164"/>
                <a:gd name="T68" fmla="*/ 44004 w 204527"/>
                <a:gd name="T69" fmla="*/ 101677 h 125164"/>
                <a:gd name="T70" fmla="*/ 42326 w 204527"/>
                <a:gd name="T71" fmla="*/ 101187 h 125164"/>
                <a:gd name="T72" fmla="*/ 39699 w 204527"/>
                <a:gd name="T73" fmla="*/ 102623 h 125164"/>
                <a:gd name="T74" fmla="*/ 40645 w 204527"/>
                <a:gd name="T75" fmla="*/ 106896 h 125164"/>
                <a:gd name="T76" fmla="*/ 83246 w 204527"/>
                <a:gd name="T77" fmla="*/ 123532 h 125164"/>
                <a:gd name="T78" fmla="*/ 102296 w 204527"/>
                <a:gd name="T79" fmla="*/ 125163 h 125164"/>
                <a:gd name="T80" fmla="*/ 128099 w 204527"/>
                <a:gd name="T81" fmla="*/ 122129 h 125164"/>
                <a:gd name="T82" fmla="*/ 203581 w 204527"/>
                <a:gd name="T83" fmla="*/ 65175 h 125164"/>
                <a:gd name="T84" fmla="*/ 203581 w 204527"/>
                <a:gd name="T85" fmla="*/ 59956 h 125164"/>
                <a:gd name="T86" fmla="*/ 158598 w 204527"/>
                <a:gd name="T87" fmla="*/ 15006 h 125164"/>
                <a:gd name="T88" fmla="*/ 102264 w 204527"/>
                <a:gd name="T89" fmla="*/ 1 h 125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527" h="125164">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693;p31"/>
            <p:cNvSpPr>
              <a:spLocks noChangeArrowheads="1"/>
            </p:cNvSpPr>
            <p:nvPr/>
          </p:nvSpPr>
          <p:spPr bwMode="auto">
            <a:xfrm>
              <a:off x="4627125" y="2767775"/>
              <a:ext cx="307450" cy="685875"/>
            </a:xfrm>
            <a:custGeom>
              <a:avLst/>
              <a:gdLst>
                <a:gd name="T0" fmla="*/ 9199 w 12298"/>
                <a:gd name="T1" fmla="*/ 1 h 27435"/>
                <a:gd name="T2" fmla="*/ 6100 w 12298"/>
                <a:gd name="T3" fmla="*/ 3100 h 27435"/>
                <a:gd name="T4" fmla="*/ 6100 w 12298"/>
                <a:gd name="T5" fmla="*/ 3198 h 27435"/>
                <a:gd name="T6" fmla="*/ 848 w 12298"/>
                <a:gd name="T7" fmla="*/ 22769 h 27435"/>
                <a:gd name="T8" fmla="*/ 1990 w 12298"/>
                <a:gd name="T9" fmla="*/ 27010 h 27435"/>
                <a:gd name="T10" fmla="*/ 3556 w 12298"/>
                <a:gd name="T11" fmla="*/ 27434 h 27435"/>
                <a:gd name="T12" fmla="*/ 6231 w 12298"/>
                <a:gd name="T13" fmla="*/ 25901 h 27435"/>
                <a:gd name="T14" fmla="*/ 12298 w 12298"/>
                <a:gd name="T15" fmla="*/ 3165 h 27435"/>
                <a:gd name="T16" fmla="*/ 12298 w 12298"/>
                <a:gd name="T17" fmla="*/ 3100 h 27435"/>
                <a:gd name="T18" fmla="*/ 9199 w 12298"/>
                <a:gd name="T19" fmla="*/ 1 h 27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8" h="27435">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694;p31"/>
            <p:cNvSpPr>
              <a:spLocks noChangeArrowheads="1"/>
            </p:cNvSpPr>
            <p:nvPr/>
          </p:nvSpPr>
          <p:spPr bwMode="auto">
            <a:xfrm>
              <a:off x="4238125" y="1853850"/>
              <a:ext cx="565150" cy="541275"/>
            </a:xfrm>
            <a:custGeom>
              <a:avLst/>
              <a:gdLst>
                <a:gd name="T0" fmla="*/ 3548 w 22606"/>
                <a:gd name="T1" fmla="*/ 1 h 21651"/>
                <a:gd name="T2" fmla="*/ 881 w 22606"/>
                <a:gd name="T3" fmla="*/ 1557 h 21651"/>
                <a:gd name="T4" fmla="*/ 2023 w 22606"/>
                <a:gd name="T5" fmla="*/ 5797 h 21651"/>
                <a:gd name="T6" fmla="*/ 16376 w 22606"/>
                <a:gd name="T7" fmla="*/ 20085 h 21651"/>
                <a:gd name="T8" fmla="*/ 19050 w 22606"/>
                <a:gd name="T9" fmla="*/ 21651 h 21651"/>
                <a:gd name="T10" fmla="*/ 20616 w 22606"/>
                <a:gd name="T11" fmla="*/ 21226 h 21651"/>
                <a:gd name="T12" fmla="*/ 21725 w 22606"/>
                <a:gd name="T13" fmla="*/ 16986 h 21651"/>
                <a:gd name="T14" fmla="*/ 5089 w 22606"/>
                <a:gd name="T15" fmla="*/ 415 h 21651"/>
                <a:gd name="T16" fmla="*/ 3548 w 22606"/>
                <a:gd name="T17" fmla="*/ 1 h 2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06" h="21651">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Google Shape;695;p31"/>
            <p:cNvSpPr>
              <a:spLocks noChangeArrowheads="1"/>
            </p:cNvSpPr>
            <p:nvPr/>
          </p:nvSpPr>
          <p:spPr bwMode="auto">
            <a:xfrm>
              <a:off x="2665850" y="2242850"/>
              <a:ext cx="306650" cy="683975"/>
            </a:xfrm>
            <a:custGeom>
              <a:avLst/>
              <a:gdLst>
                <a:gd name="T0" fmla="*/ 8726 w 12266"/>
                <a:gd name="T1" fmla="*/ 0 h 27359"/>
                <a:gd name="T2" fmla="*/ 6035 w 12266"/>
                <a:gd name="T3" fmla="*/ 1556 h 27359"/>
                <a:gd name="T4" fmla="*/ 0 w 12266"/>
                <a:gd name="T5" fmla="*/ 24227 h 27359"/>
                <a:gd name="T6" fmla="*/ 3099 w 12266"/>
                <a:gd name="T7" fmla="*/ 27359 h 27359"/>
                <a:gd name="T8" fmla="*/ 6198 w 12266"/>
                <a:gd name="T9" fmla="*/ 24227 h 27359"/>
                <a:gd name="T10" fmla="*/ 6198 w 12266"/>
                <a:gd name="T11" fmla="*/ 24195 h 27359"/>
                <a:gd name="T12" fmla="*/ 11417 w 12266"/>
                <a:gd name="T13" fmla="*/ 4655 h 27359"/>
                <a:gd name="T14" fmla="*/ 10276 w 12266"/>
                <a:gd name="T15" fmla="*/ 415 h 27359"/>
                <a:gd name="T16" fmla="*/ 8726 w 12266"/>
                <a:gd name="T17" fmla="*/ 0 h 27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66" h="27359">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696;p31"/>
            <p:cNvSpPr>
              <a:spLocks noChangeArrowheads="1"/>
            </p:cNvSpPr>
            <p:nvPr/>
          </p:nvSpPr>
          <p:spPr bwMode="auto">
            <a:xfrm>
              <a:off x="2796325" y="3299700"/>
              <a:ext cx="564350" cy="541300"/>
            </a:xfrm>
            <a:custGeom>
              <a:avLst/>
              <a:gdLst>
                <a:gd name="T0" fmla="*/ 3561 w 22574"/>
                <a:gd name="T1" fmla="*/ 0 h 21652"/>
                <a:gd name="T2" fmla="*/ 1990 w 22574"/>
                <a:gd name="T3" fmla="*/ 416 h 21652"/>
                <a:gd name="T4" fmla="*/ 881 w 22574"/>
                <a:gd name="T5" fmla="*/ 4657 h 21652"/>
                <a:gd name="T6" fmla="*/ 17485 w 22574"/>
                <a:gd name="T7" fmla="*/ 21228 h 21652"/>
                <a:gd name="T8" fmla="*/ 19051 w 22574"/>
                <a:gd name="T9" fmla="*/ 21652 h 21652"/>
                <a:gd name="T10" fmla="*/ 21725 w 22574"/>
                <a:gd name="T11" fmla="*/ 20118 h 21652"/>
                <a:gd name="T12" fmla="*/ 20584 w 22574"/>
                <a:gd name="T13" fmla="*/ 15878 h 21652"/>
                <a:gd name="T14" fmla="*/ 6231 w 22574"/>
                <a:gd name="T15" fmla="*/ 1525 h 21652"/>
                <a:gd name="T16" fmla="*/ 3561 w 22574"/>
                <a:gd name="T17" fmla="*/ 0 h 2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74" h="21652">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697;p31"/>
            <p:cNvSpPr>
              <a:spLocks noChangeArrowheads="1"/>
            </p:cNvSpPr>
            <p:nvPr/>
          </p:nvSpPr>
          <p:spPr bwMode="auto">
            <a:xfrm>
              <a:off x="3723550" y="3685450"/>
              <a:ext cx="694000" cy="296625"/>
            </a:xfrm>
            <a:custGeom>
              <a:avLst/>
              <a:gdLst>
                <a:gd name="T0" fmla="*/ 24220 w 27760"/>
                <a:gd name="T1" fmla="*/ 1 h 11865"/>
                <a:gd name="T2" fmla="*/ 22671 w 27760"/>
                <a:gd name="T3" fmla="*/ 415 h 11865"/>
                <a:gd name="T4" fmla="*/ 3099 w 27760"/>
                <a:gd name="T5" fmla="*/ 5667 h 11865"/>
                <a:gd name="T6" fmla="*/ 0 w 27760"/>
                <a:gd name="T7" fmla="*/ 8766 h 11865"/>
                <a:gd name="T8" fmla="*/ 3099 w 27760"/>
                <a:gd name="T9" fmla="*/ 11865 h 11865"/>
                <a:gd name="T10" fmla="*/ 25770 w 27760"/>
                <a:gd name="T11" fmla="*/ 5798 h 11865"/>
                <a:gd name="T12" fmla="*/ 26912 w 27760"/>
                <a:gd name="T13" fmla="*/ 1557 h 11865"/>
                <a:gd name="T14" fmla="*/ 24220 w 27760"/>
                <a:gd name="T15" fmla="*/ 1 h 118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60" h="11865">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Google Shape;698;p31"/>
            <p:cNvSpPr>
              <a:spLocks noChangeArrowheads="1"/>
            </p:cNvSpPr>
            <p:nvPr/>
          </p:nvSpPr>
          <p:spPr bwMode="auto">
            <a:xfrm>
              <a:off x="3182050" y="1713350"/>
              <a:ext cx="694025" cy="297675"/>
            </a:xfrm>
            <a:custGeom>
              <a:avLst/>
              <a:gdLst>
                <a:gd name="T0" fmla="*/ 24661 w 27761"/>
                <a:gd name="T1" fmla="*/ 0 h 11907"/>
                <a:gd name="T2" fmla="*/ 1958 w 27761"/>
                <a:gd name="T3" fmla="*/ 6100 h 11907"/>
                <a:gd name="T4" fmla="*/ 849 w 27761"/>
                <a:gd name="T5" fmla="*/ 10341 h 11907"/>
                <a:gd name="T6" fmla="*/ 3524 w 27761"/>
                <a:gd name="T7" fmla="*/ 11907 h 11907"/>
                <a:gd name="T8" fmla="*/ 5089 w 27761"/>
                <a:gd name="T9" fmla="*/ 11483 h 11907"/>
                <a:gd name="T10" fmla="*/ 24661 w 27761"/>
                <a:gd name="T11" fmla="*/ 6198 h 11907"/>
                <a:gd name="T12" fmla="*/ 27760 w 27761"/>
                <a:gd name="T13" fmla="*/ 3099 h 11907"/>
                <a:gd name="T14" fmla="*/ 24661 w 27761"/>
                <a:gd name="T15" fmla="*/ 0 h 119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61" h="11907">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9" name="Google Shape;699;p31"/>
          <p:cNvSpPr>
            <a:spLocks noChangeArrowheads="1"/>
          </p:cNvSpPr>
          <p:nvPr userDrawn="1"/>
        </p:nvSpPr>
        <p:spPr bwMode="auto">
          <a:xfrm>
            <a:off x="4724400" y="3509963"/>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5" name="内容占位符 4"/>
          <p:cNvSpPr>
            <a:spLocks noGrp="1"/>
          </p:cNvSpPr>
          <p:nvPr>
            <p:ph sz="quarter" idx="20" hasCustomPrompt="1"/>
          </p:nvPr>
        </p:nvSpPr>
        <p:spPr>
          <a:xfrm>
            <a:off x="8862943" y="128046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29" name="内容占位符 4"/>
          <p:cNvSpPr>
            <a:spLocks noGrp="1"/>
          </p:cNvSpPr>
          <p:nvPr>
            <p:ph sz="quarter" idx="21" hasCustomPrompt="1"/>
          </p:nvPr>
        </p:nvSpPr>
        <p:spPr>
          <a:xfrm>
            <a:off x="8862943" y="1703041"/>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37" name="内容占位符 4"/>
          <p:cNvSpPr>
            <a:spLocks noGrp="1"/>
          </p:cNvSpPr>
          <p:nvPr>
            <p:ph sz="quarter" idx="22" hasCustomPrompt="1"/>
          </p:nvPr>
        </p:nvSpPr>
        <p:spPr>
          <a:xfrm>
            <a:off x="8890550" y="386200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38" name="内容占位符 4"/>
          <p:cNvSpPr>
            <a:spLocks noGrp="1"/>
          </p:cNvSpPr>
          <p:nvPr>
            <p:ph sz="quarter" idx="23" hasCustomPrompt="1"/>
          </p:nvPr>
        </p:nvSpPr>
        <p:spPr>
          <a:xfrm>
            <a:off x="8890550" y="4284573"/>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3" name="内容占位符 4"/>
          <p:cNvSpPr>
            <a:spLocks noGrp="1"/>
          </p:cNvSpPr>
          <p:nvPr>
            <p:ph sz="quarter" idx="26" hasCustomPrompt="1"/>
          </p:nvPr>
        </p:nvSpPr>
        <p:spPr>
          <a:xfrm>
            <a:off x="1453523" y="196367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44" name="内容占位符 4"/>
          <p:cNvSpPr>
            <a:spLocks noGrp="1"/>
          </p:cNvSpPr>
          <p:nvPr>
            <p:ph sz="quarter" idx="27" hasCustomPrompt="1"/>
          </p:nvPr>
        </p:nvSpPr>
        <p:spPr>
          <a:xfrm>
            <a:off x="1453523" y="2386251"/>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1453523" y="4298059"/>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7" name="内容占位符 4"/>
          <p:cNvSpPr>
            <a:spLocks noGrp="1"/>
          </p:cNvSpPr>
          <p:nvPr>
            <p:ph sz="quarter" idx="29" hasCustomPrompt="1"/>
          </p:nvPr>
        </p:nvSpPr>
        <p:spPr>
          <a:xfrm>
            <a:off x="1453523" y="4720632"/>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
        <p:nvSpPr>
          <p:cNvPr id="11" name="矩形 10"/>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2" name="组合 7"/>
          <p:cNvGrpSpPr/>
          <p:nvPr userDrawn="1"/>
        </p:nvGrpSpPr>
        <p:grpSpPr bwMode="auto">
          <a:xfrm>
            <a:off x="1912938" y="2249488"/>
            <a:ext cx="8366125" cy="3005137"/>
            <a:chOff x="1943735" y="2286105"/>
            <a:chExt cx="8365688" cy="3004957"/>
          </a:xfrm>
        </p:grpSpPr>
        <p:grpSp>
          <p:nvGrpSpPr>
            <p:cNvPr id="13" name="组合 44"/>
            <p:cNvGrpSpPr/>
            <p:nvPr userDrawn="1"/>
          </p:nvGrpSpPr>
          <p:grpSpPr bwMode="auto">
            <a:xfrm>
              <a:off x="1943735" y="2286970"/>
              <a:ext cx="8365688" cy="2223850"/>
              <a:chOff x="2805895" y="2102961"/>
              <a:chExt cx="6077285" cy="1583432"/>
            </a:xfrm>
          </p:grpSpPr>
          <p:sp>
            <p:nvSpPr>
              <p:cNvPr id="24" name="Google Shape;1000;p35"/>
              <p:cNvSpPr>
                <a:spLocks noChangeArrowheads="1"/>
              </p:cNvSpPr>
              <p:nvPr/>
            </p:nvSpPr>
            <p:spPr bwMode="auto">
              <a:xfrm>
                <a:off x="2805895" y="2647405"/>
                <a:ext cx="6077285" cy="1038988"/>
              </a:xfrm>
              <a:custGeom>
                <a:avLst/>
                <a:gdLst>
                  <a:gd name="T0" fmla="*/ 281108 w 285542"/>
                  <a:gd name="T1" fmla="*/ 21018 h 48817"/>
                  <a:gd name="T2" fmla="*/ 277771 w 285542"/>
                  <a:gd name="T3" fmla="*/ 24095 h 48817"/>
                  <a:gd name="T4" fmla="*/ 266766 w 285542"/>
                  <a:gd name="T5" fmla="*/ 24095 h 48817"/>
                  <a:gd name="T6" fmla="*/ 263428 w 285542"/>
                  <a:gd name="T7" fmla="*/ 22896 h 48817"/>
                  <a:gd name="T8" fmla="*/ 264263 w 285542"/>
                  <a:gd name="T9" fmla="*/ 26338 h 48817"/>
                  <a:gd name="T10" fmla="*/ 240637 w 285542"/>
                  <a:gd name="T11" fmla="*/ 48138 h 48817"/>
                  <a:gd name="T12" fmla="*/ 216959 w 285542"/>
                  <a:gd name="T13" fmla="*/ 26338 h 48817"/>
                  <a:gd name="T14" fmla="*/ 217794 w 285542"/>
                  <a:gd name="T15" fmla="*/ 22948 h 48817"/>
                  <a:gd name="T16" fmla="*/ 214508 w 285542"/>
                  <a:gd name="T17" fmla="*/ 24095 h 48817"/>
                  <a:gd name="T18" fmla="*/ 201835 w 285542"/>
                  <a:gd name="T19" fmla="*/ 24095 h 48817"/>
                  <a:gd name="T20" fmla="*/ 200009 w 285542"/>
                  <a:gd name="T21" fmla="*/ 22427 h 48817"/>
                  <a:gd name="T22" fmla="*/ 175654 w 285542"/>
                  <a:gd name="T23" fmla="*/ 1 h 48817"/>
                  <a:gd name="T24" fmla="*/ 151350 w 285542"/>
                  <a:gd name="T25" fmla="*/ 22427 h 48817"/>
                  <a:gd name="T26" fmla="*/ 149525 w 285542"/>
                  <a:gd name="T27" fmla="*/ 24095 h 48817"/>
                  <a:gd name="T28" fmla="*/ 136903 w 285542"/>
                  <a:gd name="T29" fmla="*/ 24095 h 48817"/>
                  <a:gd name="T30" fmla="*/ 133566 w 285542"/>
                  <a:gd name="T31" fmla="*/ 22896 h 48817"/>
                  <a:gd name="T32" fmla="*/ 134400 w 285542"/>
                  <a:gd name="T33" fmla="*/ 26338 h 48817"/>
                  <a:gd name="T34" fmla="*/ 110774 w 285542"/>
                  <a:gd name="T35" fmla="*/ 48138 h 48817"/>
                  <a:gd name="T36" fmla="*/ 87097 w 285542"/>
                  <a:gd name="T37" fmla="*/ 26338 h 48817"/>
                  <a:gd name="T38" fmla="*/ 87931 w 285542"/>
                  <a:gd name="T39" fmla="*/ 22896 h 48817"/>
                  <a:gd name="T40" fmla="*/ 84593 w 285542"/>
                  <a:gd name="T41" fmla="*/ 24095 h 48817"/>
                  <a:gd name="T42" fmla="*/ 71972 w 285542"/>
                  <a:gd name="T43" fmla="*/ 24095 h 48817"/>
                  <a:gd name="T44" fmla="*/ 70095 w 285542"/>
                  <a:gd name="T45" fmla="*/ 22427 h 48817"/>
                  <a:gd name="T46" fmla="*/ 45791 w 285542"/>
                  <a:gd name="T47" fmla="*/ 157 h 48817"/>
                  <a:gd name="T48" fmla="*/ 21539 w 285542"/>
                  <a:gd name="T49" fmla="*/ 22427 h 48817"/>
                  <a:gd name="T50" fmla="*/ 19662 w 285542"/>
                  <a:gd name="T51" fmla="*/ 24095 h 48817"/>
                  <a:gd name="T52" fmla="*/ 6728 w 285542"/>
                  <a:gd name="T53" fmla="*/ 24095 h 48817"/>
                  <a:gd name="T54" fmla="*/ 0 w 285542"/>
                  <a:gd name="T55" fmla="*/ 24408 h 48817"/>
                  <a:gd name="T56" fmla="*/ 6728 w 285542"/>
                  <a:gd name="T57" fmla="*/ 24721 h 48817"/>
                  <a:gd name="T58" fmla="*/ 19662 w 285542"/>
                  <a:gd name="T59" fmla="*/ 24721 h 48817"/>
                  <a:gd name="T60" fmla="*/ 23000 w 285542"/>
                  <a:gd name="T61" fmla="*/ 25869 h 48817"/>
                  <a:gd name="T62" fmla="*/ 22113 w 285542"/>
                  <a:gd name="T63" fmla="*/ 22479 h 48817"/>
                  <a:gd name="T64" fmla="*/ 45791 w 285542"/>
                  <a:gd name="T65" fmla="*/ 626 h 48817"/>
                  <a:gd name="T66" fmla="*/ 69469 w 285542"/>
                  <a:gd name="T67" fmla="*/ 22479 h 48817"/>
                  <a:gd name="T68" fmla="*/ 68634 w 285542"/>
                  <a:gd name="T69" fmla="*/ 25869 h 48817"/>
                  <a:gd name="T70" fmla="*/ 71972 w 285542"/>
                  <a:gd name="T71" fmla="*/ 24721 h 48817"/>
                  <a:gd name="T72" fmla="*/ 84593 w 285542"/>
                  <a:gd name="T73" fmla="*/ 24721 h 48817"/>
                  <a:gd name="T74" fmla="*/ 86419 w 285542"/>
                  <a:gd name="T75" fmla="*/ 26390 h 48817"/>
                  <a:gd name="T76" fmla="*/ 110722 w 285542"/>
                  <a:gd name="T77" fmla="*/ 48764 h 48817"/>
                  <a:gd name="T78" fmla="*/ 135026 w 285542"/>
                  <a:gd name="T79" fmla="*/ 26390 h 48817"/>
                  <a:gd name="T80" fmla="*/ 136903 w 285542"/>
                  <a:gd name="T81" fmla="*/ 24721 h 48817"/>
                  <a:gd name="T82" fmla="*/ 149525 w 285542"/>
                  <a:gd name="T83" fmla="*/ 24721 h 48817"/>
                  <a:gd name="T84" fmla="*/ 152862 w 285542"/>
                  <a:gd name="T85" fmla="*/ 25869 h 48817"/>
                  <a:gd name="T86" fmla="*/ 152028 w 285542"/>
                  <a:gd name="T87" fmla="*/ 22479 h 48817"/>
                  <a:gd name="T88" fmla="*/ 175706 w 285542"/>
                  <a:gd name="T89" fmla="*/ 626 h 48817"/>
                  <a:gd name="T90" fmla="*/ 199384 w 285542"/>
                  <a:gd name="T91" fmla="*/ 22479 h 48817"/>
                  <a:gd name="T92" fmla="*/ 198497 w 285542"/>
                  <a:gd name="T93" fmla="*/ 25869 h 48817"/>
                  <a:gd name="T94" fmla="*/ 201835 w 285542"/>
                  <a:gd name="T95" fmla="*/ 24721 h 48817"/>
                  <a:gd name="T96" fmla="*/ 214508 w 285542"/>
                  <a:gd name="T97" fmla="*/ 24721 h 48817"/>
                  <a:gd name="T98" fmla="*/ 216333 w 285542"/>
                  <a:gd name="T99" fmla="*/ 26390 h 48817"/>
                  <a:gd name="T100" fmla="*/ 240637 w 285542"/>
                  <a:gd name="T101" fmla="*/ 48816 h 48817"/>
                  <a:gd name="T102" fmla="*/ 264941 w 285542"/>
                  <a:gd name="T103" fmla="*/ 26390 h 48817"/>
                  <a:gd name="T104" fmla="*/ 266766 w 285542"/>
                  <a:gd name="T105" fmla="*/ 24721 h 48817"/>
                  <a:gd name="T106" fmla="*/ 277771 w 285542"/>
                  <a:gd name="T107" fmla="*/ 24721 h 48817"/>
                  <a:gd name="T108" fmla="*/ 283612 w 285542"/>
                  <a:gd name="T109" fmla="*/ 26651 h 48817"/>
                  <a:gd name="T110" fmla="*/ 281108 w 285542"/>
                  <a:gd name="T111" fmla="*/ 21018 h 48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5542" h="48817">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2B731"/>
              </a:solidFill>
              <a:ln w="19050">
                <a:solidFill>
                  <a:srgbClr val="F2B731"/>
                </a:solidFill>
                <a:round/>
                <a:headEnd type="none" w="sm" len="sm"/>
                <a:tailEnd type="none" w="sm" len="sm"/>
              </a:ln>
            </p:spPr>
            <p:txBody>
              <a:bodyPr/>
              <a:lstStyle/>
              <a:p>
                <a:endParaRPr lang="zh-CN" altLang="en-US"/>
              </a:p>
            </p:txBody>
          </p:sp>
          <p:sp>
            <p:nvSpPr>
              <p:cNvPr id="25" name="Google Shape;1001;p35"/>
              <p:cNvSpPr>
                <a:spLocks noChangeArrowheads="1"/>
              </p:cNvSpPr>
              <p:nvPr/>
            </p:nvSpPr>
            <p:spPr bwMode="auto">
              <a:xfrm>
                <a:off x="3358666" y="2745095"/>
                <a:ext cx="843629" cy="843608"/>
              </a:xfrm>
              <a:custGeom>
                <a:avLst/>
                <a:gdLst>
                  <a:gd name="T0" fmla="*/ 19819 w 39638"/>
                  <a:gd name="T1" fmla="*/ 0 h 39637"/>
                  <a:gd name="T2" fmla="*/ 1 w 39638"/>
                  <a:gd name="T3" fmla="*/ 19818 h 39637"/>
                  <a:gd name="T4" fmla="*/ 19819 w 39638"/>
                  <a:gd name="T5" fmla="*/ 39637 h 39637"/>
                  <a:gd name="T6" fmla="*/ 39637 w 39638"/>
                  <a:gd name="T7" fmla="*/ 19818 h 39637"/>
                  <a:gd name="T8" fmla="*/ 19819 w 39638"/>
                  <a:gd name="T9" fmla="*/ 0 h 39637"/>
                </a:gdLst>
                <a:ahLst/>
                <a:cxnLst>
                  <a:cxn ang="0">
                    <a:pos x="T0" y="T1"/>
                  </a:cxn>
                  <a:cxn ang="0">
                    <a:pos x="T2" y="T3"/>
                  </a:cxn>
                  <a:cxn ang="0">
                    <a:pos x="T4" y="T5"/>
                  </a:cxn>
                  <a:cxn ang="0">
                    <a:pos x="T6" y="T7"/>
                  </a:cxn>
                  <a:cxn ang="0">
                    <a:pos x="T8" y="T9"/>
                  </a:cxn>
                </a:cxnLst>
                <a:rect l="0" t="0" r="r" b="b"/>
                <a:pathLst>
                  <a:path w="39638" h="39637">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1002;p35"/>
              <p:cNvSpPr>
                <a:spLocks noChangeArrowheads="1"/>
              </p:cNvSpPr>
              <p:nvPr/>
            </p:nvSpPr>
            <p:spPr bwMode="auto">
              <a:xfrm>
                <a:off x="3700539" y="2676267"/>
                <a:ext cx="159859" cy="76620"/>
              </a:xfrm>
              <a:custGeom>
                <a:avLst/>
                <a:gdLst>
                  <a:gd name="T0" fmla="*/ 3756 w 7511"/>
                  <a:gd name="T1" fmla="*/ 1 h 3600"/>
                  <a:gd name="T2" fmla="*/ 1 w 7511"/>
                  <a:gd name="T3" fmla="*/ 3599 h 3600"/>
                  <a:gd name="T4" fmla="*/ 7511 w 7511"/>
                  <a:gd name="T5" fmla="*/ 3599 h 3600"/>
                  <a:gd name="T6" fmla="*/ 3756 w 7511"/>
                  <a:gd name="T7" fmla="*/ 1 h 3600"/>
                </a:gdLst>
                <a:ahLst/>
                <a:cxnLst>
                  <a:cxn ang="0">
                    <a:pos x="T0" y="T1"/>
                  </a:cxn>
                  <a:cxn ang="0">
                    <a:pos x="T2" y="T3"/>
                  </a:cxn>
                  <a:cxn ang="0">
                    <a:pos x="T4" y="T5"/>
                  </a:cxn>
                  <a:cxn ang="0">
                    <a:pos x="T6" y="T7"/>
                  </a:cxn>
                </a:cxnLst>
                <a:rect l="0" t="0" r="r" b="b"/>
                <a:pathLst>
                  <a:path w="7511" h="3600">
                    <a:moveTo>
                      <a:pt x="3756" y="1"/>
                    </a:moveTo>
                    <a:lnTo>
                      <a:pt x="1" y="3599"/>
                    </a:lnTo>
                    <a:lnTo>
                      <a:pt x="7511" y="3599"/>
                    </a:lnTo>
                    <a:lnTo>
                      <a:pt x="3756" y="1"/>
                    </a:ln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1003;p35"/>
              <p:cNvSpPr>
                <a:spLocks noChangeArrowheads="1"/>
              </p:cNvSpPr>
              <p:nvPr/>
            </p:nvSpPr>
            <p:spPr bwMode="auto">
              <a:xfrm>
                <a:off x="3693333" y="2102961"/>
                <a:ext cx="173183" cy="173161"/>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8" name="Google Shape;1005;p35"/>
              <p:cNvSpPr>
                <a:spLocks noChangeArrowheads="1"/>
              </p:cNvSpPr>
              <p:nvPr/>
            </p:nvSpPr>
            <p:spPr bwMode="auto">
              <a:xfrm flipH="1">
                <a:off x="3780479" y="2250710"/>
                <a:ext cx="33213" cy="52214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9" name="Google Shape;1006;p35"/>
              <p:cNvSpPr>
                <a:spLocks noChangeArrowheads="1"/>
              </p:cNvSpPr>
              <p:nvPr/>
            </p:nvSpPr>
            <p:spPr bwMode="auto">
              <a:xfrm>
                <a:off x="3472999"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1007;p35"/>
              <p:cNvSpPr>
                <a:spLocks noChangeArrowheads="1"/>
              </p:cNvSpPr>
              <p:nvPr/>
            </p:nvSpPr>
            <p:spPr bwMode="auto">
              <a:xfrm>
                <a:off x="3472999"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1014;p35"/>
              <p:cNvSpPr>
                <a:spLocks noChangeArrowheads="1"/>
              </p:cNvSpPr>
              <p:nvPr/>
            </p:nvSpPr>
            <p:spPr bwMode="auto">
              <a:xfrm>
                <a:off x="6122583" y="2745095"/>
                <a:ext cx="844736" cy="843608"/>
              </a:xfrm>
              <a:custGeom>
                <a:avLst/>
                <a:gdLst>
                  <a:gd name="T0" fmla="*/ 19871 w 39690"/>
                  <a:gd name="T1" fmla="*/ 0 h 39637"/>
                  <a:gd name="T2" fmla="*/ 0 w 39690"/>
                  <a:gd name="T3" fmla="*/ 19818 h 39637"/>
                  <a:gd name="T4" fmla="*/ 19871 w 39690"/>
                  <a:gd name="T5" fmla="*/ 39637 h 39637"/>
                  <a:gd name="T6" fmla="*/ 39689 w 39690"/>
                  <a:gd name="T7" fmla="*/ 19818 h 39637"/>
                  <a:gd name="T8" fmla="*/ 19871 w 39690"/>
                  <a:gd name="T9" fmla="*/ 0 h 39637"/>
                </a:gdLst>
                <a:ahLst/>
                <a:cxnLst>
                  <a:cxn ang="0">
                    <a:pos x="T0" y="T1"/>
                  </a:cxn>
                  <a:cxn ang="0">
                    <a:pos x="T2" y="T3"/>
                  </a:cxn>
                  <a:cxn ang="0">
                    <a:pos x="T4" y="T5"/>
                  </a:cxn>
                  <a:cxn ang="0">
                    <a:pos x="T6" y="T7"/>
                  </a:cxn>
                  <a:cxn ang="0">
                    <a:pos x="T8" y="T9"/>
                  </a:cxn>
                </a:cxnLst>
                <a:rect l="0" t="0" r="r" b="b"/>
                <a:pathLst>
                  <a:path w="39690" h="39637">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1015;p35"/>
              <p:cNvSpPr>
                <a:spLocks noChangeArrowheads="1"/>
              </p:cNvSpPr>
              <p:nvPr/>
            </p:nvSpPr>
            <p:spPr bwMode="auto">
              <a:xfrm>
                <a:off x="6464456" y="2676267"/>
                <a:ext cx="160965" cy="76620"/>
              </a:xfrm>
              <a:custGeom>
                <a:avLst/>
                <a:gdLst>
                  <a:gd name="T0" fmla="*/ 3808 w 7563"/>
                  <a:gd name="T1" fmla="*/ 1 h 3600"/>
                  <a:gd name="T2" fmla="*/ 1 w 7563"/>
                  <a:gd name="T3" fmla="*/ 3599 h 3600"/>
                  <a:gd name="T4" fmla="*/ 7563 w 7563"/>
                  <a:gd name="T5" fmla="*/ 3599 h 3600"/>
                  <a:gd name="T6" fmla="*/ 3808 w 7563"/>
                  <a:gd name="T7" fmla="*/ 1 h 3600"/>
                </a:gdLst>
                <a:ahLst/>
                <a:cxnLst>
                  <a:cxn ang="0">
                    <a:pos x="T0" y="T1"/>
                  </a:cxn>
                  <a:cxn ang="0">
                    <a:pos x="T2" y="T3"/>
                  </a:cxn>
                  <a:cxn ang="0">
                    <a:pos x="T4" y="T5"/>
                  </a:cxn>
                  <a:cxn ang="0">
                    <a:pos x="T6" y="T7"/>
                  </a:cxn>
                </a:cxnLst>
                <a:rect l="0" t="0" r="r" b="b"/>
                <a:pathLst>
                  <a:path w="7563" h="3600">
                    <a:moveTo>
                      <a:pt x="3808" y="1"/>
                    </a:moveTo>
                    <a:lnTo>
                      <a:pt x="1" y="3599"/>
                    </a:lnTo>
                    <a:lnTo>
                      <a:pt x="7563" y="3599"/>
                    </a:lnTo>
                    <a:lnTo>
                      <a:pt x="3808" y="1"/>
                    </a:lnTo>
                    <a:close/>
                  </a:path>
                </a:pathLst>
              </a:custGeom>
              <a:solidFill>
                <a:srgbClr val="589EA5"/>
              </a:solidFill>
              <a:ln w="9525">
                <a:solidFill>
                  <a:srgbClr val="589EA5"/>
                </a:solidFill>
                <a:round/>
              </a:ln>
            </p:spPr>
            <p:txBody>
              <a:bodyPr/>
              <a:lstStyle/>
              <a:p>
                <a:endParaRPr lang="zh-CN" altLang="en-US"/>
              </a:p>
            </p:txBody>
          </p:sp>
          <p:sp>
            <p:nvSpPr>
              <p:cNvPr id="33" name="Google Shape;1018;p35"/>
              <p:cNvSpPr>
                <a:spLocks noChangeArrowheads="1"/>
              </p:cNvSpPr>
              <p:nvPr/>
            </p:nvSpPr>
            <p:spPr bwMode="auto">
              <a:xfrm>
                <a:off x="6238023"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1019;p35"/>
              <p:cNvSpPr>
                <a:spLocks noChangeArrowheads="1"/>
              </p:cNvSpPr>
              <p:nvPr/>
            </p:nvSpPr>
            <p:spPr bwMode="auto">
              <a:xfrm>
                <a:off x="6238023"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1021;p35"/>
              <p:cNvSpPr>
                <a:spLocks noChangeArrowheads="1"/>
              </p:cNvSpPr>
              <p:nvPr/>
            </p:nvSpPr>
            <p:spPr bwMode="auto">
              <a:xfrm>
                <a:off x="4740614" y="2745095"/>
                <a:ext cx="843629" cy="843608"/>
              </a:xfrm>
              <a:custGeom>
                <a:avLst/>
                <a:gdLst>
                  <a:gd name="T0" fmla="*/ 19819 w 39638"/>
                  <a:gd name="T1" fmla="*/ 0 h 39637"/>
                  <a:gd name="T2" fmla="*/ 1 w 39638"/>
                  <a:gd name="T3" fmla="*/ 19818 h 39637"/>
                  <a:gd name="T4" fmla="*/ 19819 w 39638"/>
                  <a:gd name="T5" fmla="*/ 39637 h 39637"/>
                  <a:gd name="T6" fmla="*/ 39638 w 39638"/>
                  <a:gd name="T7" fmla="*/ 19818 h 39637"/>
                  <a:gd name="T8" fmla="*/ 19819 w 39638"/>
                  <a:gd name="T9" fmla="*/ 0 h 39637"/>
                </a:gdLst>
                <a:ahLst/>
                <a:cxnLst>
                  <a:cxn ang="0">
                    <a:pos x="T0" y="T1"/>
                  </a:cxn>
                  <a:cxn ang="0">
                    <a:pos x="T2" y="T3"/>
                  </a:cxn>
                  <a:cxn ang="0">
                    <a:pos x="T4" y="T5"/>
                  </a:cxn>
                  <a:cxn ang="0">
                    <a:pos x="T6" y="T7"/>
                  </a:cxn>
                  <a:cxn ang="0">
                    <a:pos x="T8" y="T9"/>
                  </a:cxn>
                </a:cxnLst>
                <a:rect l="0" t="0" r="r" b="b"/>
                <a:pathLst>
                  <a:path w="39638" h="39637">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Google Shape;1022;p35"/>
              <p:cNvSpPr>
                <a:spLocks noChangeArrowheads="1"/>
              </p:cNvSpPr>
              <p:nvPr/>
            </p:nvSpPr>
            <p:spPr bwMode="auto">
              <a:xfrm>
                <a:off x="5080273" y="3579807"/>
                <a:ext cx="159880" cy="76620"/>
              </a:xfrm>
              <a:custGeom>
                <a:avLst/>
                <a:gdLst>
                  <a:gd name="T0" fmla="*/ 1 w 7512"/>
                  <a:gd name="T1" fmla="*/ 0 h 3600"/>
                  <a:gd name="T2" fmla="*/ 3756 w 7512"/>
                  <a:gd name="T3" fmla="*/ 3599 h 3600"/>
                  <a:gd name="T4" fmla="*/ 7511 w 7512"/>
                  <a:gd name="T5" fmla="*/ 0 h 3600"/>
                </a:gdLst>
                <a:ahLst/>
                <a:cxnLst>
                  <a:cxn ang="0">
                    <a:pos x="T0" y="T1"/>
                  </a:cxn>
                  <a:cxn ang="0">
                    <a:pos x="T2" y="T3"/>
                  </a:cxn>
                  <a:cxn ang="0">
                    <a:pos x="T4" y="T5"/>
                  </a:cxn>
                </a:cxnLst>
                <a:rect l="0" t="0" r="r" b="b"/>
                <a:pathLst>
                  <a:path w="7512" h="3600">
                    <a:moveTo>
                      <a:pt x="1" y="0"/>
                    </a:moveTo>
                    <a:lnTo>
                      <a:pt x="3756" y="3599"/>
                    </a:lnTo>
                    <a:lnTo>
                      <a:pt x="7511" y="0"/>
                    </a:ln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Google Shape;1025;p35"/>
              <p:cNvSpPr>
                <a:spLocks noChangeArrowheads="1"/>
              </p:cNvSpPr>
              <p:nvPr/>
            </p:nvSpPr>
            <p:spPr bwMode="auto">
              <a:xfrm>
                <a:off x="4856054" y="2859409"/>
                <a:ext cx="613853" cy="613853"/>
              </a:xfrm>
              <a:custGeom>
                <a:avLst/>
                <a:gdLst>
                  <a:gd name="T0" fmla="*/ 14395 w 28842"/>
                  <a:gd name="T1" fmla="*/ 1 h 28842"/>
                  <a:gd name="T2" fmla="*/ 1 w 28842"/>
                  <a:gd name="T3" fmla="*/ 14447 h 28842"/>
                  <a:gd name="T4" fmla="*/ 14395 w 28842"/>
                  <a:gd name="T5" fmla="*/ 28842 h 28842"/>
                  <a:gd name="T6" fmla="*/ 28842 w 28842"/>
                  <a:gd name="T7" fmla="*/ 14447 h 28842"/>
                  <a:gd name="T8" fmla="*/ 14395 w 28842"/>
                  <a:gd name="T9" fmla="*/ 1 h 28842"/>
                </a:gdLst>
                <a:ahLst/>
                <a:cxnLst>
                  <a:cxn ang="0">
                    <a:pos x="T0" y="T1"/>
                  </a:cxn>
                  <a:cxn ang="0">
                    <a:pos x="T2" y="T3"/>
                  </a:cxn>
                  <a:cxn ang="0">
                    <a:pos x="T4" y="T5"/>
                  </a:cxn>
                  <a:cxn ang="0">
                    <a:pos x="T6" y="T7"/>
                  </a:cxn>
                  <a:cxn ang="0">
                    <a:pos x="T8" y="T9"/>
                  </a:cxn>
                </a:cxnLst>
                <a:rect l="0" t="0" r="r" b="b"/>
                <a:pathLst>
                  <a:path w="28842" h="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Google Shape;1026;p35"/>
              <p:cNvSpPr>
                <a:spLocks noChangeArrowheads="1"/>
              </p:cNvSpPr>
              <p:nvPr/>
            </p:nvSpPr>
            <p:spPr bwMode="auto">
              <a:xfrm>
                <a:off x="4856054" y="2859409"/>
                <a:ext cx="613853" cy="613853"/>
              </a:xfrm>
              <a:custGeom>
                <a:avLst/>
                <a:gdLst>
                  <a:gd name="T0" fmla="*/ 14395 w 28842"/>
                  <a:gd name="T1" fmla="*/ 1 h 28842"/>
                  <a:gd name="T2" fmla="*/ 1 w 28842"/>
                  <a:gd name="T3" fmla="*/ 14447 h 28842"/>
                  <a:gd name="T4" fmla="*/ 14395 w 28842"/>
                  <a:gd name="T5" fmla="*/ 28842 h 28842"/>
                  <a:gd name="T6" fmla="*/ 28842 w 28842"/>
                  <a:gd name="T7" fmla="*/ 14447 h 28842"/>
                  <a:gd name="T8" fmla="*/ 14395 w 28842"/>
                  <a:gd name="T9" fmla="*/ 1 h 28842"/>
                </a:gdLst>
                <a:ahLst/>
                <a:cxnLst>
                  <a:cxn ang="0">
                    <a:pos x="T0" y="T1"/>
                  </a:cxn>
                  <a:cxn ang="0">
                    <a:pos x="T2" y="T3"/>
                  </a:cxn>
                  <a:cxn ang="0">
                    <a:pos x="T4" y="T5"/>
                  </a:cxn>
                  <a:cxn ang="0">
                    <a:pos x="T6" y="T7"/>
                  </a:cxn>
                  <a:cxn ang="0">
                    <a:pos x="T8" y="T9"/>
                  </a:cxn>
                </a:cxnLst>
                <a:rect l="0" t="0" r="r" b="b"/>
                <a:pathLst>
                  <a:path w="28842" h="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Google Shape;1028;p35"/>
              <p:cNvSpPr>
                <a:spLocks noChangeArrowheads="1"/>
              </p:cNvSpPr>
              <p:nvPr/>
            </p:nvSpPr>
            <p:spPr bwMode="auto">
              <a:xfrm>
                <a:off x="7504531" y="2745095"/>
                <a:ext cx="844736" cy="843608"/>
              </a:xfrm>
              <a:custGeom>
                <a:avLst/>
                <a:gdLst>
                  <a:gd name="T0" fmla="*/ 19871 w 39690"/>
                  <a:gd name="T1" fmla="*/ 0 h 39637"/>
                  <a:gd name="T2" fmla="*/ 1 w 39690"/>
                  <a:gd name="T3" fmla="*/ 19818 h 39637"/>
                  <a:gd name="T4" fmla="*/ 19871 w 39690"/>
                  <a:gd name="T5" fmla="*/ 39637 h 39637"/>
                  <a:gd name="T6" fmla="*/ 39689 w 39690"/>
                  <a:gd name="T7" fmla="*/ 19818 h 39637"/>
                  <a:gd name="T8" fmla="*/ 19871 w 39690"/>
                  <a:gd name="T9" fmla="*/ 0 h 39637"/>
                </a:gdLst>
                <a:ahLst/>
                <a:cxnLst>
                  <a:cxn ang="0">
                    <a:pos x="T0" y="T1"/>
                  </a:cxn>
                  <a:cxn ang="0">
                    <a:pos x="T2" y="T3"/>
                  </a:cxn>
                  <a:cxn ang="0">
                    <a:pos x="T4" y="T5"/>
                  </a:cxn>
                  <a:cxn ang="0">
                    <a:pos x="T6" y="T7"/>
                  </a:cxn>
                  <a:cxn ang="0">
                    <a:pos x="T8" y="T9"/>
                  </a:cxn>
                </a:cxnLst>
                <a:rect l="0" t="0" r="r" b="b"/>
                <a:pathLst>
                  <a:path w="39690" h="39637">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 name="Google Shape;1029;p35"/>
              <p:cNvSpPr>
                <a:spLocks noChangeArrowheads="1"/>
              </p:cNvSpPr>
              <p:nvPr/>
            </p:nvSpPr>
            <p:spPr bwMode="auto">
              <a:xfrm>
                <a:off x="7845297" y="3568582"/>
                <a:ext cx="159859" cy="76620"/>
              </a:xfrm>
              <a:custGeom>
                <a:avLst/>
                <a:gdLst>
                  <a:gd name="T0" fmla="*/ 1 w 7511"/>
                  <a:gd name="T1" fmla="*/ 0 h 3600"/>
                  <a:gd name="T2" fmla="*/ 3756 w 7511"/>
                  <a:gd name="T3" fmla="*/ 3599 h 3600"/>
                  <a:gd name="T4" fmla="*/ 7511 w 7511"/>
                  <a:gd name="T5" fmla="*/ 0 h 3600"/>
                </a:gdLst>
                <a:ahLst/>
                <a:cxnLst>
                  <a:cxn ang="0">
                    <a:pos x="T0" y="T1"/>
                  </a:cxn>
                  <a:cxn ang="0">
                    <a:pos x="T2" y="T3"/>
                  </a:cxn>
                  <a:cxn ang="0">
                    <a:pos x="T4" y="T5"/>
                  </a:cxn>
                </a:cxnLst>
                <a:rect l="0" t="0" r="r" b="b"/>
                <a:pathLst>
                  <a:path w="7511" h="3600">
                    <a:moveTo>
                      <a:pt x="1" y="0"/>
                    </a:moveTo>
                    <a:lnTo>
                      <a:pt x="3756" y="3599"/>
                    </a:lnTo>
                    <a:lnTo>
                      <a:pt x="7511" y="0"/>
                    </a:lnTo>
                    <a:close/>
                  </a:path>
                </a:pathLst>
              </a:custGeom>
              <a:solidFill>
                <a:srgbClr val="589EA5"/>
              </a:solidFill>
              <a:ln w="9525">
                <a:solidFill>
                  <a:srgbClr val="589EA5"/>
                </a:solidFill>
                <a:round/>
              </a:ln>
            </p:spPr>
            <p:txBody>
              <a:bodyPr/>
              <a:lstStyle/>
              <a:p>
                <a:endParaRPr lang="zh-CN" altLang="en-US"/>
              </a:p>
            </p:txBody>
          </p:sp>
          <p:sp>
            <p:nvSpPr>
              <p:cNvPr id="45" name="Google Shape;1032;p35"/>
              <p:cNvSpPr>
                <a:spLocks noChangeArrowheads="1"/>
              </p:cNvSpPr>
              <p:nvPr/>
            </p:nvSpPr>
            <p:spPr bwMode="auto">
              <a:xfrm>
                <a:off x="7619971" y="2859409"/>
                <a:ext cx="613853" cy="613853"/>
              </a:xfrm>
              <a:custGeom>
                <a:avLst/>
                <a:gdLst>
                  <a:gd name="T0" fmla="*/ 14447 w 28842"/>
                  <a:gd name="T1" fmla="*/ 1 h 28842"/>
                  <a:gd name="T2" fmla="*/ 1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Google Shape;1033;p35"/>
              <p:cNvSpPr>
                <a:spLocks noChangeArrowheads="1"/>
              </p:cNvSpPr>
              <p:nvPr/>
            </p:nvSpPr>
            <p:spPr bwMode="auto">
              <a:xfrm>
                <a:off x="7619971" y="2859409"/>
                <a:ext cx="613853" cy="613853"/>
              </a:xfrm>
              <a:custGeom>
                <a:avLst/>
                <a:gdLst>
                  <a:gd name="T0" fmla="*/ 14447 w 28842"/>
                  <a:gd name="T1" fmla="*/ 1 h 28842"/>
                  <a:gd name="T2" fmla="*/ 1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 name="文本框 94"/>
            <p:cNvSpPr txBox="1">
              <a:spLocks noChangeArrowheads="1"/>
            </p:cNvSpPr>
            <p:nvPr userDrawn="1"/>
          </p:nvSpPr>
          <p:spPr bwMode="auto">
            <a:xfrm>
              <a:off x="3041966" y="3376537"/>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1</a:t>
              </a:r>
              <a:endParaRPr lang="zh-CN" altLang="en-US" sz="4400">
                <a:solidFill>
                  <a:schemeClr val="bg1"/>
                </a:solidFill>
              </a:endParaRPr>
            </a:p>
          </p:txBody>
        </p:sp>
        <p:sp>
          <p:nvSpPr>
            <p:cNvPr id="15" name="文本框 95"/>
            <p:cNvSpPr txBox="1">
              <a:spLocks noChangeArrowheads="1"/>
            </p:cNvSpPr>
            <p:nvPr userDrawn="1"/>
          </p:nvSpPr>
          <p:spPr bwMode="auto">
            <a:xfrm>
              <a:off x="4935144" y="3376537"/>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2</a:t>
              </a:r>
              <a:endParaRPr lang="zh-CN" altLang="en-US" sz="4400">
                <a:solidFill>
                  <a:schemeClr val="bg1"/>
                </a:solidFill>
              </a:endParaRPr>
            </a:p>
          </p:txBody>
        </p:sp>
        <p:sp>
          <p:nvSpPr>
            <p:cNvPr id="16" name="文本框 96"/>
            <p:cNvSpPr txBox="1">
              <a:spLocks noChangeArrowheads="1"/>
            </p:cNvSpPr>
            <p:nvPr userDrawn="1"/>
          </p:nvSpPr>
          <p:spPr bwMode="auto">
            <a:xfrm>
              <a:off x="6844406" y="3386194"/>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3</a:t>
              </a:r>
              <a:endParaRPr lang="zh-CN" altLang="en-US" sz="4400">
                <a:solidFill>
                  <a:schemeClr val="bg1"/>
                </a:solidFill>
              </a:endParaRPr>
            </a:p>
          </p:txBody>
        </p:sp>
        <p:sp>
          <p:nvSpPr>
            <p:cNvPr id="17" name="文本框 97"/>
            <p:cNvSpPr txBox="1">
              <a:spLocks noChangeArrowheads="1"/>
            </p:cNvSpPr>
            <p:nvPr userDrawn="1"/>
          </p:nvSpPr>
          <p:spPr bwMode="auto">
            <a:xfrm>
              <a:off x="8752719" y="3400000"/>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4</a:t>
              </a:r>
              <a:endParaRPr lang="zh-CN" altLang="en-US" sz="4400">
                <a:solidFill>
                  <a:schemeClr val="bg1"/>
                </a:solidFill>
              </a:endParaRPr>
            </a:p>
          </p:txBody>
        </p:sp>
        <p:sp>
          <p:nvSpPr>
            <p:cNvPr id="18" name="Google Shape;1003;p35"/>
            <p:cNvSpPr>
              <a:spLocks noChangeArrowheads="1"/>
            </p:cNvSpPr>
            <p:nvPr userDrawn="1"/>
          </p:nvSpPr>
          <p:spPr bwMode="auto">
            <a:xfrm>
              <a:off x="6972434" y="2286105"/>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19" name="Google Shape;1005;p35"/>
            <p:cNvSpPr>
              <a:spLocks noChangeArrowheads="1"/>
            </p:cNvSpPr>
            <p:nvPr userDrawn="1"/>
          </p:nvSpPr>
          <p:spPr bwMode="auto">
            <a:xfrm flipH="1">
              <a:off x="7092395" y="249361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0" name="Google Shape;1003;p35"/>
            <p:cNvSpPr>
              <a:spLocks noChangeArrowheads="1"/>
            </p:cNvSpPr>
            <p:nvPr userDrawn="1"/>
          </p:nvSpPr>
          <p:spPr bwMode="auto">
            <a:xfrm>
              <a:off x="5065373" y="5047866"/>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1" name="Google Shape;1005;p35"/>
            <p:cNvSpPr>
              <a:spLocks noChangeArrowheads="1"/>
            </p:cNvSpPr>
            <p:nvPr userDrawn="1"/>
          </p:nvSpPr>
          <p:spPr bwMode="auto">
            <a:xfrm flipH="1">
              <a:off x="5184571" y="441493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2" name="Google Shape;1003;p35"/>
            <p:cNvSpPr>
              <a:spLocks noChangeArrowheads="1"/>
            </p:cNvSpPr>
            <p:nvPr userDrawn="1"/>
          </p:nvSpPr>
          <p:spPr bwMode="auto">
            <a:xfrm>
              <a:off x="8868655" y="5047866"/>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3" name="Google Shape;1005;p35"/>
            <p:cNvSpPr>
              <a:spLocks noChangeArrowheads="1"/>
            </p:cNvSpPr>
            <p:nvPr userDrawn="1"/>
          </p:nvSpPr>
          <p:spPr bwMode="auto">
            <a:xfrm flipH="1">
              <a:off x="8987853" y="441493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gr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1826073" y="117990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44" name="内容占位符 4"/>
          <p:cNvSpPr>
            <a:spLocks noGrp="1"/>
          </p:cNvSpPr>
          <p:nvPr>
            <p:ph sz="quarter" idx="27" hasCustomPrompt="1"/>
          </p:nvPr>
        </p:nvSpPr>
        <p:spPr>
          <a:xfrm>
            <a:off x="1826072" y="160247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41" name="内容占位符 4"/>
          <p:cNvSpPr>
            <a:spLocks noGrp="1"/>
          </p:cNvSpPr>
          <p:nvPr>
            <p:ph sz="quarter" idx="28" hasCustomPrompt="1"/>
          </p:nvPr>
        </p:nvSpPr>
        <p:spPr>
          <a:xfrm>
            <a:off x="5642683" y="117990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42" name="内容占位符 4"/>
          <p:cNvSpPr>
            <a:spLocks noGrp="1"/>
          </p:cNvSpPr>
          <p:nvPr>
            <p:ph sz="quarter" idx="29" hasCustomPrompt="1"/>
          </p:nvPr>
        </p:nvSpPr>
        <p:spPr>
          <a:xfrm>
            <a:off x="5642682" y="160247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5" name="内容占位符 4"/>
          <p:cNvSpPr>
            <a:spLocks noGrp="1"/>
          </p:cNvSpPr>
          <p:nvPr>
            <p:ph sz="quarter" idx="31" hasCustomPrompt="1"/>
          </p:nvPr>
        </p:nvSpPr>
        <p:spPr>
          <a:xfrm>
            <a:off x="7536605" y="5307714"/>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106" name="内容占位符 4"/>
          <p:cNvSpPr>
            <a:spLocks noGrp="1"/>
          </p:cNvSpPr>
          <p:nvPr>
            <p:ph sz="quarter" idx="32" hasCustomPrompt="1"/>
          </p:nvPr>
        </p:nvSpPr>
        <p:spPr>
          <a:xfrm>
            <a:off x="7536604" y="5730287"/>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7" name="内容占位符 4"/>
          <p:cNvSpPr>
            <a:spLocks noGrp="1"/>
          </p:cNvSpPr>
          <p:nvPr>
            <p:ph sz="quarter" idx="33" hasCustomPrompt="1"/>
          </p:nvPr>
        </p:nvSpPr>
        <p:spPr>
          <a:xfrm>
            <a:off x="3731189" y="5307714"/>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108" name="内容占位符 4"/>
          <p:cNvSpPr>
            <a:spLocks noGrp="1"/>
          </p:cNvSpPr>
          <p:nvPr>
            <p:ph sz="quarter" idx="34" hasCustomPrompt="1"/>
          </p:nvPr>
        </p:nvSpPr>
        <p:spPr>
          <a:xfrm>
            <a:off x="3731188" y="5730287"/>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
        <p:nvSpPr>
          <p:cNvPr id="15" name="矩形 1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6" name="组合 45"/>
          <p:cNvGrpSpPr/>
          <p:nvPr userDrawn="1"/>
        </p:nvGrpSpPr>
        <p:grpSpPr bwMode="auto">
          <a:xfrm>
            <a:off x="1238250" y="2486025"/>
            <a:ext cx="9717088" cy="2319338"/>
            <a:chOff x="1024968" y="2394543"/>
            <a:chExt cx="9716819" cy="2319950"/>
          </a:xfrm>
        </p:grpSpPr>
        <p:sp>
          <p:nvSpPr>
            <p:cNvPr id="17" name="Google Shape;1445;p45"/>
            <p:cNvSpPr>
              <a:spLocks noChangeArrowheads="1"/>
            </p:cNvSpPr>
            <p:nvPr/>
          </p:nvSpPr>
          <p:spPr bwMode="auto">
            <a:xfrm rot="5400000">
              <a:off x="4723398" y="-1303893"/>
              <a:ext cx="2319950" cy="9716819"/>
            </a:xfrm>
            <a:custGeom>
              <a:avLst/>
              <a:gdLst>
                <a:gd name="T0" fmla="*/ 13027 w 21750"/>
                <a:gd name="T1" fmla="*/ 0 h 91118"/>
                <a:gd name="T2" fmla="*/ 13027 w 21750"/>
                <a:gd name="T3" fmla="*/ 884 h 91118"/>
                <a:gd name="T4" fmla="*/ 10869 w 21750"/>
                <a:gd name="T5" fmla="*/ 3042 h 91118"/>
                <a:gd name="T6" fmla="*/ 8000 w 21750"/>
                <a:gd name="T7" fmla="*/ 3042 h 91118"/>
                <a:gd name="T8" fmla="*/ 81 w 21750"/>
                <a:gd name="T9" fmla="*/ 11110 h 91118"/>
                <a:gd name="T10" fmla="*/ 8126 w 21750"/>
                <a:gd name="T11" fmla="*/ 18915 h 91118"/>
                <a:gd name="T12" fmla="*/ 13750 w 21750"/>
                <a:gd name="T13" fmla="*/ 18915 h 91118"/>
                <a:gd name="T14" fmla="*/ 20246 w 21750"/>
                <a:gd name="T15" fmla="*/ 25525 h 91118"/>
                <a:gd name="T16" fmla="*/ 13635 w 21750"/>
                <a:gd name="T17" fmla="*/ 31918 h 91118"/>
                <a:gd name="T18" fmla="*/ 8000 w 21750"/>
                <a:gd name="T19" fmla="*/ 31918 h 91118"/>
                <a:gd name="T20" fmla="*/ 81 w 21750"/>
                <a:gd name="T21" fmla="*/ 39987 h 91118"/>
                <a:gd name="T22" fmla="*/ 8126 w 21750"/>
                <a:gd name="T23" fmla="*/ 47791 h 91118"/>
                <a:gd name="T24" fmla="*/ 13750 w 21750"/>
                <a:gd name="T25" fmla="*/ 47791 h 91118"/>
                <a:gd name="T26" fmla="*/ 20246 w 21750"/>
                <a:gd name="T27" fmla="*/ 54402 h 91118"/>
                <a:gd name="T28" fmla="*/ 13635 w 21750"/>
                <a:gd name="T29" fmla="*/ 60795 h 91118"/>
                <a:gd name="T30" fmla="*/ 8000 w 21750"/>
                <a:gd name="T31" fmla="*/ 60795 h 91118"/>
                <a:gd name="T32" fmla="*/ 81 w 21750"/>
                <a:gd name="T33" fmla="*/ 68875 h 91118"/>
                <a:gd name="T34" fmla="*/ 8126 w 21750"/>
                <a:gd name="T35" fmla="*/ 76668 h 91118"/>
                <a:gd name="T36" fmla="*/ 13750 w 21750"/>
                <a:gd name="T37" fmla="*/ 76668 h 91118"/>
                <a:gd name="T38" fmla="*/ 20246 w 21750"/>
                <a:gd name="T39" fmla="*/ 83290 h 91118"/>
                <a:gd name="T40" fmla="*/ 13635 w 21750"/>
                <a:gd name="T41" fmla="*/ 89683 h 91118"/>
                <a:gd name="T42" fmla="*/ 8574 w 21750"/>
                <a:gd name="T43" fmla="*/ 89683 h 91118"/>
                <a:gd name="T44" fmla="*/ 8574 w 21750"/>
                <a:gd name="T45" fmla="*/ 91118 h 91118"/>
                <a:gd name="T46" fmla="*/ 13624 w 21750"/>
                <a:gd name="T47" fmla="*/ 91118 h 91118"/>
                <a:gd name="T48" fmla="*/ 21681 w 21750"/>
                <a:gd name="T49" fmla="*/ 83313 h 91118"/>
                <a:gd name="T50" fmla="*/ 13739 w 21750"/>
                <a:gd name="T51" fmla="*/ 75233 h 91118"/>
                <a:gd name="T52" fmla="*/ 8126 w 21750"/>
                <a:gd name="T53" fmla="*/ 75233 h 91118"/>
                <a:gd name="T54" fmla="*/ 1504 w 21750"/>
                <a:gd name="T55" fmla="*/ 68852 h 91118"/>
                <a:gd name="T56" fmla="*/ 8000 w 21750"/>
                <a:gd name="T57" fmla="*/ 62230 h 91118"/>
                <a:gd name="T58" fmla="*/ 13624 w 21750"/>
                <a:gd name="T59" fmla="*/ 62230 h 91118"/>
                <a:gd name="T60" fmla="*/ 21681 w 21750"/>
                <a:gd name="T61" fmla="*/ 54425 h 91118"/>
                <a:gd name="T62" fmla="*/ 13739 w 21750"/>
                <a:gd name="T63" fmla="*/ 46357 h 91118"/>
                <a:gd name="T64" fmla="*/ 8126 w 21750"/>
                <a:gd name="T65" fmla="*/ 46357 h 91118"/>
                <a:gd name="T66" fmla="*/ 1504 w 21750"/>
                <a:gd name="T67" fmla="*/ 39964 h 91118"/>
                <a:gd name="T68" fmla="*/ 8000 w 21750"/>
                <a:gd name="T69" fmla="*/ 33353 h 91118"/>
                <a:gd name="T70" fmla="*/ 13624 w 21750"/>
                <a:gd name="T71" fmla="*/ 33353 h 91118"/>
                <a:gd name="T72" fmla="*/ 21681 w 21750"/>
                <a:gd name="T73" fmla="*/ 25548 h 91118"/>
                <a:gd name="T74" fmla="*/ 13739 w 21750"/>
                <a:gd name="T75" fmla="*/ 17480 h 91118"/>
                <a:gd name="T76" fmla="*/ 8126 w 21750"/>
                <a:gd name="T77" fmla="*/ 17480 h 91118"/>
                <a:gd name="T78" fmla="*/ 1504 w 21750"/>
                <a:gd name="T79" fmla="*/ 11087 h 91118"/>
                <a:gd name="T80" fmla="*/ 8000 w 21750"/>
                <a:gd name="T81" fmla="*/ 4476 h 91118"/>
                <a:gd name="T82" fmla="*/ 10869 w 21750"/>
                <a:gd name="T83" fmla="*/ 4476 h 91118"/>
                <a:gd name="T84" fmla="*/ 14462 w 21750"/>
                <a:gd name="T85" fmla="*/ 884 h 91118"/>
                <a:gd name="T86" fmla="*/ 14462 w 21750"/>
                <a:gd name="T87" fmla="*/ 0 h 9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750" h="91118">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F2B73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Google Shape;1446;p45"/>
            <p:cNvSpPr>
              <a:spLocks noChangeArrowheads="1"/>
            </p:cNvSpPr>
            <p:nvPr/>
          </p:nvSpPr>
          <p:spPr bwMode="auto">
            <a:xfrm rot="5400000">
              <a:off x="5829435" y="2743303"/>
              <a:ext cx="1315818" cy="1106072"/>
            </a:xfrm>
            <a:custGeom>
              <a:avLst/>
              <a:gdLst>
                <a:gd name="T0" fmla="*/ 6164 w 12336"/>
                <a:gd name="T1" fmla="*/ 0 h 10372"/>
                <a:gd name="T2" fmla="*/ 1306 w 12336"/>
                <a:gd name="T3" fmla="*/ 3338 h 10372"/>
                <a:gd name="T4" fmla="*/ 6134 w 12336"/>
                <a:gd name="T5" fmla="*/ 10371 h 10372"/>
                <a:gd name="T6" fmla="*/ 6448 w 12336"/>
                <a:gd name="T7" fmla="*/ 10362 h 10372"/>
                <a:gd name="T8" fmla="*/ 3716 w 12336"/>
                <a:gd name="T9" fmla="*/ 7631 h 10372"/>
                <a:gd name="T10" fmla="*/ 3693 w 12336"/>
                <a:gd name="T11" fmla="*/ 7608 h 10372"/>
                <a:gd name="T12" fmla="*/ 3762 w 12336"/>
                <a:gd name="T13" fmla="*/ 2764 h 10372"/>
                <a:gd name="T14" fmla="*/ 6185 w 12336"/>
                <a:gd name="T15" fmla="*/ 1769 h 10372"/>
                <a:gd name="T16" fmla="*/ 8594 w 12336"/>
                <a:gd name="T17" fmla="*/ 2753 h 10372"/>
                <a:gd name="T18" fmla="*/ 11325 w 12336"/>
                <a:gd name="T19" fmla="*/ 5484 h 10372"/>
                <a:gd name="T20" fmla="*/ 11325 w 12336"/>
                <a:gd name="T21" fmla="*/ 5542 h 10372"/>
                <a:gd name="T22" fmla="*/ 12335 w 12336"/>
                <a:gd name="T23" fmla="*/ 5542 h 10372"/>
                <a:gd name="T24" fmla="*/ 12335 w 12336"/>
                <a:gd name="T25" fmla="*/ 4830 h 10372"/>
                <a:gd name="T26" fmla="*/ 11325 w 12336"/>
                <a:gd name="T27" fmla="*/ 4830 h 10372"/>
                <a:gd name="T28" fmla="*/ 9822 w 12336"/>
                <a:gd name="T29" fmla="*/ 1525 h 10372"/>
                <a:gd name="T30" fmla="*/ 6164 w 12336"/>
                <a:gd name="T31" fmla="*/ 0 h 10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6" h="10372">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Google Shape;1447;p45"/>
            <p:cNvSpPr>
              <a:spLocks noChangeArrowheads="1"/>
            </p:cNvSpPr>
            <p:nvPr/>
          </p:nvSpPr>
          <p:spPr bwMode="auto">
            <a:xfrm rot="5400000">
              <a:off x="5934572" y="3035288"/>
              <a:ext cx="812995" cy="811643"/>
            </a:xfrm>
            <a:custGeom>
              <a:avLst/>
              <a:gdLst>
                <a:gd name="T0" fmla="*/ 4879 w 7622"/>
                <a:gd name="T1" fmla="*/ 1 h 7611"/>
                <a:gd name="T2" fmla="*/ 5093 w 7622"/>
                <a:gd name="T3" fmla="*/ 214 h 7611"/>
                <a:gd name="T4" fmla="*/ 5093 w 7622"/>
                <a:gd name="T5" fmla="*/ 214 h 7611"/>
                <a:gd name="T6" fmla="*/ 4879 w 7622"/>
                <a:gd name="T7" fmla="*/ 1 h 7611"/>
                <a:gd name="T8" fmla="*/ 1 w 7622"/>
                <a:gd name="T9" fmla="*/ 4879 h 7611"/>
                <a:gd name="T10" fmla="*/ 1 w 7622"/>
                <a:gd name="T11" fmla="*/ 4879 h 7611"/>
                <a:gd name="T12" fmla="*/ 197 w 7622"/>
                <a:gd name="T13" fmla="*/ 5074 h 7611"/>
                <a:gd name="T14" fmla="*/ 197 w 7622"/>
                <a:gd name="T15" fmla="*/ 5074 h 7611"/>
                <a:gd name="T16" fmla="*/ 1 w 7622"/>
                <a:gd name="T17" fmla="*/ 4879 h 7611"/>
                <a:gd name="T18" fmla="*/ 5093 w 7622"/>
                <a:gd name="T19" fmla="*/ 214 h 7611"/>
                <a:gd name="T20" fmla="*/ 5093 w 7622"/>
                <a:gd name="T21" fmla="*/ 214 h 7611"/>
                <a:gd name="T22" fmla="*/ 4982 w 7622"/>
                <a:gd name="T23" fmla="*/ 4970 h 7611"/>
                <a:gd name="T24" fmla="*/ 2536 w 7622"/>
                <a:gd name="T25" fmla="*/ 5984 h 7611"/>
                <a:gd name="T26" fmla="*/ 197 w 7622"/>
                <a:gd name="T27" fmla="*/ 5074 h 7611"/>
                <a:gd name="T28" fmla="*/ 197 w 7622"/>
                <a:gd name="T29" fmla="*/ 5074 h 7611"/>
                <a:gd name="T30" fmla="*/ 2744 w 7622"/>
                <a:gd name="T31" fmla="*/ 7610 h 7611"/>
                <a:gd name="T32" fmla="*/ 7622 w 7622"/>
                <a:gd name="T33" fmla="*/ 2790 h 7611"/>
                <a:gd name="T34" fmla="*/ 7622 w 7622"/>
                <a:gd name="T35" fmla="*/ 2732 h 7611"/>
                <a:gd name="T36" fmla="*/ 5093 w 7622"/>
                <a:gd name="T37" fmla="*/ 214 h 7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22" h="7611">
                  <a:moveTo>
                    <a:pt x="4879" y="1"/>
                  </a:moveTo>
                  <a:lnTo>
                    <a:pt x="5093" y="214"/>
                  </a:lnTo>
                  <a:cubicBezTo>
                    <a:pt x="5025" y="140"/>
                    <a:pt x="4954" y="69"/>
                    <a:pt x="4879" y="1"/>
                  </a:cubicBezTo>
                  <a:close/>
                  <a:moveTo>
                    <a:pt x="1" y="4879"/>
                  </a:moveTo>
                  <a:lnTo>
                    <a:pt x="1" y="4879"/>
                  </a:lnTo>
                  <a:cubicBezTo>
                    <a:pt x="64" y="4947"/>
                    <a:pt x="130" y="5012"/>
                    <a:pt x="197" y="5074"/>
                  </a:cubicBez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2744" y="7610"/>
                  </a:lnTo>
                  <a:cubicBezTo>
                    <a:pt x="5349" y="7461"/>
                    <a:pt x="7438" y="5395"/>
                    <a:pt x="7622" y="2790"/>
                  </a:cubicBezTo>
                  <a:lnTo>
                    <a:pt x="7622" y="2732"/>
                  </a:lnTo>
                  <a:lnTo>
                    <a:pt x="5093" y="214"/>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Google Shape;1448;p45"/>
            <p:cNvSpPr>
              <a:spLocks noChangeArrowheads="1"/>
            </p:cNvSpPr>
            <p:nvPr/>
          </p:nvSpPr>
          <p:spPr bwMode="auto">
            <a:xfrm rot="5400000">
              <a:off x="6083016" y="2929604"/>
              <a:ext cx="804365" cy="733040"/>
            </a:xfrm>
            <a:custGeom>
              <a:avLst/>
              <a:gdLst>
                <a:gd name="T0" fmla="*/ 3795 w 7541"/>
                <a:gd name="T1" fmla="*/ 1 h 6874"/>
                <a:gd name="T2" fmla="*/ 1366 w 7541"/>
                <a:gd name="T3" fmla="*/ 1007 h 6874"/>
                <a:gd name="T4" fmla="*/ 1297 w 7541"/>
                <a:gd name="T5" fmla="*/ 5839 h 6874"/>
                <a:gd name="T6" fmla="*/ 1320 w 7541"/>
                <a:gd name="T7" fmla="*/ 5862 h 6874"/>
                <a:gd name="T8" fmla="*/ 3753 w 7541"/>
                <a:gd name="T9" fmla="*/ 6873 h 6874"/>
                <a:gd name="T10" fmla="*/ 6198 w 7541"/>
                <a:gd name="T11" fmla="*/ 5862 h 6874"/>
                <a:gd name="T12" fmla="*/ 6198 w 7541"/>
                <a:gd name="T13" fmla="*/ 984 h 6874"/>
                <a:gd name="T14" fmla="*/ 3795 w 7541"/>
                <a:gd name="T15" fmla="*/ 1 h 6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41" h="6874">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Google Shape;1449;p45"/>
            <p:cNvSpPr>
              <a:spLocks noChangeArrowheads="1"/>
            </p:cNvSpPr>
            <p:nvPr/>
          </p:nvSpPr>
          <p:spPr bwMode="auto">
            <a:xfrm rot="5400000">
              <a:off x="8921172" y="2743303"/>
              <a:ext cx="1315818" cy="1106072"/>
            </a:xfrm>
            <a:custGeom>
              <a:avLst/>
              <a:gdLst>
                <a:gd name="T0" fmla="*/ 6164 w 12336"/>
                <a:gd name="T1" fmla="*/ 1 h 10372"/>
                <a:gd name="T2" fmla="*/ 1306 w 12336"/>
                <a:gd name="T3" fmla="*/ 3339 h 10372"/>
                <a:gd name="T4" fmla="*/ 6134 w 12336"/>
                <a:gd name="T5" fmla="*/ 10372 h 10372"/>
                <a:gd name="T6" fmla="*/ 6448 w 12336"/>
                <a:gd name="T7" fmla="*/ 10363 h 10372"/>
                <a:gd name="T8" fmla="*/ 3716 w 12336"/>
                <a:gd name="T9" fmla="*/ 7631 h 10372"/>
                <a:gd name="T10" fmla="*/ 3693 w 12336"/>
                <a:gd name="T11" fmla="*/ 7608 h 10372"/>
                <a:gd name="T12" fmla="*/ 3727 w 12336"/>
                <a:gd name="T13" fmla="*/ 2730 h 10372"/>
                <a:gd name="T14" fmla="*/ 6159 w 12336"/>
                <a:gd name="T15" fmla="*/ 1733 h 10372"/>
                <a:gd name="T16" fmla="*/ 8594 w 12336"/>
                <a:gd name="T17" fmla="*/ 2742 h 10372"/>
                <a:gd name="T18" fmla="*/ 11325 w 12336"/>
                <a:gd name="T19" fmla="*/ 5485 h 10372"/>
                <a:gd name="T20" fmla="*/ 11325 w 12336"/>
                <a:gd name="T21" fmla="*/ 5542 h 10372"/>
                <a:gd name="T22" fmla="*/ 12335 w 12336"/>
                <a:gd name="T23" fmla="*/ 5542 h 10372"/>
                <a:gd name="T24" fmla="*/ 12335 w 12336"/>
                <a:gd name="T25" fmla="*/ 4831 h 10372"/>
                <a:gd name="T26" fmla="*/ 11325 w 12336"/>
                <a:gd name="T27" fmla="*/ 4831 h 10372"/>
                <a:gd name="T28" fmla="*/ 9822 w 12336"/>
                <a:gd name="T29" fmla="*/ 1525 h 10372"/>
                <a:gd name="T30" fmla="*/ 6164 w 12336"/>
                <a:gd name="T31" fmla="*/ 1 h 10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6" h="10372">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Google Shape;1450;p45"/>
            <p:cNvSpPr>
              <a:spLocks noChangeArrowheads="1"/>
            </p:cNvSpPr>
            <p:nvPr/>
          </p:nvSpPr>
          <p:spPr bwMode="auto">
            <a:xfrm rot="5400000">
              <a:off x="9026905" y="3034706"/>
              <a:ext cx="812995" cy="812807"/>
            </a:xfrm>
            <a:custGeom>
              <a:avLst/>
              <a:gdLst>
                <a:gd name="T0" fmla="*/ 4879 w 7622"/>
                <a:gd name="T1" fmla="*/ 1 h 7622"/>
                <a:gd name="T2" fmla="*/ 4787 w 7622"/>
                <a:gd name="T3" fmla="*/ 4787 h 7622"/>
                <a:gd name="T4" fmla="*/ 2346 w 7622"/>
                <a:gd name="T5" fmla="*/ 5798 h 7622"/>
                <a:gd name="T6" fmla="*/ 1 w 7622"/>
                <a:gd name="T7" fmla="*/ 4879 h 7622"/>
                <a:gd name="T8" fmla="*/ 1 w 7622"/>
                <a:gd name="T9" fmla="*/ 4879 h 7622"/>
                <a:gd name="T10" fmla="*/ 2744 w 7622"/>
                <a:gd name="T11" fmla="*/ 7622 h 7622"/>
                <a:gd name="T12" fmla="*/ 7622 w 7622"/>
                <a:gd name="T13" fmla="*/ 2801 h 7622"/>
                <a:gd name="T14" fmla="*/ 7622 w 7622"/>
                <a:gd name="T15" fmla="*/ 2732 h 7622"/>
                <a:gd name="T16" fmla="*/ 4879 w 7622"/>
                <a:gd name="T17" fmla="*/ 1 h 7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22" h="7622">
                  <a:moveTo>
                    <a:pt x="4879" y="1"/>
                  </a:moveTo>
                  <a:cubicBezTo>
                    <a:pt x="6141" y="1367"/>
                    <a:pt x="6095" y="3478"/>
                    <a:pt x="4787" y="4787"/>
                  </a:cubicBezTo>
                  <a:cubicBezTo>
                    <a:pt x="4115" y="5459"/>
                    <a:pt x="3232" y="5798"/>
                    <a:pt x="2346" y="5798"/>
                  </a:cubicBezTo>
                  <a:cubicBezTo>
                    <a:pt x="1507" y="5798"/>
                    <a:pt x="666" y="5493"/>
                    <a:pt x="1" y="4879"/>
                  </a:cubicBezTo>
                  <a:lnTo>
                    <a:pt x="2744" y="7622"/>
                  </a:lnTo>
                  <a:cubicBezTo>
                    <a:pt x="5349" y="7472"/>
                    <a:pt x="7438" y="5407"/>
                    <a:pt x="7622" y="2801"/>
                  </a:cubicBezTo>
                  <a:lnTo>
                    <a:pt x="7622" y="2732"/>
                  </a:lnTo>
                  <a:lnTo>
                    <a:pt x="4879"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Google Shape;1451;p45"/>
            <p:cNvSpPr>
              <a:spLocks noChangeArrowheads="1"/>
            </p:cNvSpPr>
            <p:nvPr/>
          </p:nvSpPr>
          <p:spPr bwMode="auto">
            <a:xfrm rot="5400000">
              <a:off x="9174658" y="2926408"/>
              <a:ext cx="808091" cy="735703"/>
            </a:xfrm>
            <a:custGeom>
              <a:avLst/>
              <a:gdLst>
                <a:gd name="T0" fmla="*/ 3793 w 7576"/>
                <a:gd name="T1" fmla="*/ 0 h 6899"/>
                <a:gd name="T2" fmla="*/ 1366 w 7576"/>
                <a:gd name="T3" fmla="*/ 1002 h 6899"/>
                <a:gd name="T4" fmla="*/ 1332 w 7576"/>
                <a:gd name="T5" fmla="*/ 5868 h 6899"/>
                <a:gd name="T6" fmla="*/ 1355 w 7576"/>
                <a:gd name="T7" fmla="*/ 5891 h 6899"/>
                <a:gd name="T8" fmla="*/ 3794 w 7576"/>
                <a:gd name="T9" fmla="*/ 6898 h 6899"/>
                <a:gd name="T10" fmla="*/ 6233 w 7576"/>
                <a:gd name="T11" fmla="*/ 5891 h 6899"/>
                <a:gd name="T12" fmla="*/ 6233 w 7576"/>
                <a:gd name="T13" fmla="*/ 1013 h 6899"/>
                <a:gd name="T14" fmla="*/ 3793 w 7576"/>
                <a:gd name="T15" fmla="*/ 0 h 68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6" h="6899">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Google Shape;1452;p45"/>
            <p:cNvSpPr>
              <a:spLocks noChangeArrowheads="1"/>
            </p:cNvSpPr>
            <p:nvPr/>
          </p:nvSpPr>
          <p:spPr bwMode="auto">
            <a:xfrm rot="5400000">
              <a:off x="7296847" y="3079726"/>
              <a:ext cx="1474112" cy="1109798"/>
            </a:xfrm>
            <a:custGeom>
              <a:avLst/>
              <a:gdLst>
                <a:gd name="T0" fmla="*/ 8445 w 13820"/>
                <a:gd name="T1" fmla="*/ 0 h 10407"/>
                <a:gd name="T2" fmla="*/ 3283 w 13820"/>
                <a:gd name="T3" fmla="*/ 4866 h 10407"/>
                <a:gd name="T4" fmla="*/ 0 w 13820"/>
                <a:gd name="T5" fmla="*/ 4866 h 10407"/>
                <a:gd name="T6" fmla="*/ 0 w 13820"/>
                <a:gd name="T7" fmla="*/ 5577 h 10407"/>
                <a:gd name="T8" fmla="*/ 3283 w 13820"/>
                <a:gd name="T9" fmla="*/ 5577 h 10407"/>
                <a:gd name="T10" fmla="*/ 8459 w 13820"/>
                <a:gd name="T11" fmla="*/ 10406 h 10407"/>
                <a:gd name="T12" fmla="*/ 8758 w 13820"/>
                <a:gd name="T13" fmla="*/ 10398 h 10407"/>
                <a:gd name="T14" fmla="*/ 6015 w 13820"/>
                <a:gd name="T15" fmla="*/ 7666 h 10407"/>
                <a:gd name="T16" fmla="*/ 5992 w 13820"/>
                <a:gd name="T17" fmla="*/ 7643 h 10407"/>
                <a:gd name="T18" fmla="*/ 6038 w 13820"/>
                <a:gd name="T19" fmla="*/ 2766 h 10407"/>
                <a:gd name="T20" fmla="*/ 8465 w 13820"/>
                <a:gd name="T21" fmla="*/ 1768 h 10407"/>
                <a:gd name="T22" fmla="*/ 10904 w 13820"/>
                <a:gd name="T23" fmla="*/ 2777 h 10407"/>
                <a:gd name="T24" fmla="*/ 13635 w 13820"/>
                <a:gd name="T25" fmla="*/ 5520 h 10407"/>
                <a:gd name="T26" fmla="*/ 8781 w 13820"/>
                <a:gd name="T27" fmla="*/ 11 h 10407"/>
                <a:gd name="T28" fmla="*/ 8445 w 13820"/>
                <a:gd name="T29" fmla="*/ 0 h 10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407">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Google Shape;1453;p45"/>
            <p:cNvSpPr>
              <a:spLocks noChangeArrowheads="1"/>
            </p:cNvSpPr>
            <p:nvPr/>
          </p:nvSpPr>
          <p:spPr bwMode="auto">
            <a:xfrm rot="5400000">
              <a:off x="7479871" y="3540300"/>
              <a:ext cx="811714" cy="811526"/>
            </a:xfrm>
            <a:custGeom>
              <a:avLst/>
              <a:gdLst>
                <a:gd name="T0" fmla="*/ 4878 w 7610"/>
                <a:gd name="T1" fmla="*/ 1 h 7610"/>
                <a:gd name="T2" fmla="*/ 4878 w 7610"/>
                <a:gd name="T3" fmla="*/ 4878 h 7610"/>
                <a:gd name="T4" fmla="*/ 2435 w 7610"/>
                <a:gd name="T5" fmla="*/ 5885 h 7610"/>
                <a:gd name="T6" fmla="*/ 0 w 7610"/>
                <a:gd name="T7" fmla="*/ 4878 h 7610"/>
                <a:gd name="T8" fmla="*/ 0 w 7610"/>
                <a:gd name="T9" fmla="*/ 4878 h 7610"/>
                <a:gd name="T10" fmla="*/ 2732 w 7610"/>
                <a:gd name="T11" fmla="*/ 7610 h 7610"/>
                <a:gd name="T12" fmla="*/ 7609 w 7610"/>
                <a:gd name="T13" fmla="*/ 2732 h 7610"/>
                <a:gd name="T14" fmla="*/ 4878 w 7610"/>
                <a:gd name="T15" fmla="*/ 1 h 7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0" h="7610">
                  <a:moveTo>
                    <a:pt x="4878" y="1"/>
                  </a:moveTo>
                  <a:cubicBezTo>
                    <a:pt x="6221" y="1344"/>
                    <a:pt x="6221" y="3524"/>
                    <a:pt x="4878" y="4878"/>
                  </a:cubicBezTo>
                  <a:cubicBezTo>
                    <a:pt x="4201" y="5550"/>
                    <a:pt x="3317" y="5885"/>
                    <a:pt x="2435" y="5885"/>
                  </a:cubicBezTo>
                  <a:cubicBezTo>
                    <a:pt x="1552" y="5885"/>
                    <a:pt x="672" y="5550"/>
                    <a:pt x="0" y="4878"/>
                  </a:cubicBezTo>
                  <a:lnTo>
                    <a:pt x="2732" y="7610"/>
                  </a:lnTo>
                  <a:cubicBezTo>
                    <a:pt x="5360" y="7461"/>
                    <a:pt x="7460" y="5360"/>
                    <a:pt x="7609" y="2732"/>
                  </a:cubicBezTo>
                  <a:lnTo>
                    <a:pt x="4878"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1454;p45"/>
            <p:cNvSpPr>
              <a:spLocks noChangeArrowheads="1"/>
            </p:cNvSpPr>
            <p:nvPr/>
          </p:nvSpPr>
          <p:spPr bwMode="auto">
            <a:xfrm rot="5400000">
              <a:off x="7636946" y="3431401"/>
              <a:ext cx="799447" cy="725690"/>
            </a:xfrm>
            <a:custGeom>
              <a:avLst/>
              <a:gdLst>
                <a:gd name="T0" fmla="*/ 3792 w 7495"/>
                <a:gd name="T1" fmla="*/ 1 h 6805"/>
                <a:gd name="T2" fmla="*/ 1366 w 7495"/>
                <a:gd name="T3" fmla="*/ 1002 h 6805"/>
                <a:gd name="T4" fmla="*/ 1332 w 7495"/>
                <a:gd name="T5" fmla="*/ 5868 h 6805"/>
                <a:gd name="T6" fmla="*/ 1332 w 7495"/>
                <a:gd name="T7" fmla="*/ 5857 h 6805"/>
                <a:gd name="T8" fmla="*/ 1355 w 7495"/>
                <a:gd name="T9" fmla="*/ 5891 h 6805"/>
                <a:gd name="T10" fmla="*/ 3700 w 7495"/>
                <a:gd name="T11" fmla="*/ 6804 h 6805"/>
                <a:gd name="T12" fmla="*/ 6141 w 7495"/>
                <a:gd name="T13" fmla="*/ 5788 h 6805"/>
                <a:gd name="T14" fmla="*/ 6232 w 7495"/>
                <a:gd name="T15" fmla="*/ 1014 h 6805"/>
                <a:gd name="T16" fmla="*/ 3792 w 7495"/>
                <a:gd name="T17" fmla="*/ 1 h 6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95" h="680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1455;p45"/>
            <p:cNvSpPr>
              <a:spLocks noChangeArrowheads="1"/>
            </p:cNvSpPr>
            <p:nvPr/>
          </p:nvSpPr>
          <p:spPr bwMode="auto">
            <a:xfrm rot="5400000">
              <a:off x="4213741" y="3079726"/>
              <a:ext cx="1474112" cy="1109798"/>
            </a:xfrm>
            <a:custGeom>
              <a:avLst/>
              <a:gdLst>
                <a:gd name="T0" fmla="*/ 8445 w 13820"/>
                <a:gd name="T1" fmla="*/ 0 h 10407"/>
                <a:gd name="T2" fmla="*/ 3283 w 13820"/>
                <a:gd name="T3" fmla="*/ 4866 h 10407"/>
                <a:gd name="T4" fmla="*/ 0 w 13820"/>
                <a:gd name="T5" fmla="*/ 4866 h 10407"/>
                <a:gd name="T6" fmla="*/ 0 w 13820"/>
                <a:gd name="T7" fmla="*/ 5578 h 10407"/>
                <a:gd name="T8" fmla="*/ 3283 w 13820"/>
                <a:gd name="T9" fmla="*/ 5578 h 10407"/>
                <a:gd name="T10" fmla="*/ 8459 w 13820"/>
                <a:gd name="T11" fmla="*/ 10407 h 10407"/>
                <a:gd name="T12" fmla="*/ 8758 w 13820"/>
                <a:gd name="T13" fmla="*/ 10398 h 10407"/>
                <a:gd name="T14" fmla="*/ 6015 w 13820"/>
                <a:gd name="T15" fmla="*/ 7666 h 10407"/>
                <a:gd name="T16" fmla="*/ 5992 w 13820"/>
                <a:gd name="T17" fmla="*/ 7632 h 10407"/>
                <a:gd name="T18" fmla="*/ 6060 w 13820"/>
                <a:gd name="T19" fmla="*/ 2800 h 10407"/>
                <a:gd name="T20" fmla="*/ 8495 w 13820"/>
                <a:gd name="T21" fmla="*/ 1803 h 10407"/>
                <a:gd name="T22" fmla="*/ 10904 w 13820"/>
                <a:gd name="T23" fmla="*/ 2777 h 10407"/>
                <a:gd name="T24" fmla="*/ 13635 w 13820"/>
                <a:gd name="T25" fmla="*/ 5509 h 10407"/>
                <a:gd name="T26" fmla="*/ 8781 w 13820"/>
                <a:gd name="T27" fmla="*/ 11 h 10407"/>
                <a:gd name="T28" fmla="*/ 8445 w 13820"/>
                <a:gd name="T29" fmla="*/ 0 h 10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407">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Google Shape;1456;p45"/>
            <p:cNvSpPr>
              <a:spLocks noChangeArrowheads="1"/>
            </p:cNvSpPr>
            <p:nvPr/>
          </p:nvSpPr>
          <p:spPr bwMode="auto">
            <a:xfrm rot="5400000">
              <a:off x="4396701" y="3540236"/>
              <a:ext cx="811714" cy="811643"/>
            </a:xfrm>
            <a:custGeom>
              <a:avLst/>
              <a:gdLst>
                <a:gd name="T0" fmla="*/ 4878 w 7610"/>
                <a:gd name="T1" fmla="*/ 1 h 7611"/>
                <a:gd name="T2" fmla="*/ 4878 w 7610"/>
                <a:gd name="T3" fmla="*/ 1 h 7611"/>
                <a:gd name="T4" fmla="*/ 4878 w 7610"/>
                <a:gd name="T5" fmla="*/ 4878 h 7611"/>
                <a:gd name="T6" fmla="*/ 2435 w 7610"/>
                <a:gd name="T7" fmla="*/ 5886 h 7611"/>
                <a:gd name="T8" fmla="*/ 0 w 7610"/>
                <a:gd name="T9" fmla="*/ 4879 h 7611"/>
                <a:gd name="T10" fmla="*/ 0 w 7610"/>
                <a:gd name="T11" fmla="*/ 4879 h 7611"/>
                <a:gd name="T12" fmla="*/ 2732 w 7610"/>
                <a:gd name="T13" fmla="*/ 7610 h 7611"/>
                <a:gd name="T14" fmla="*/ 7609 w 7610"/>
                <a:gd name="T15" fmla="*/ 2732 h 7611"/>
                <a:gd name="T16" fmla="*/ 4878 w 7610"/>
                <a:gd name="T17" fmla="*/ 1 h 7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0" h="7611">
                  <a:moveTo>
                    <a:pt x="4878" y="1"/>
                  </a:moveTo>
                  <a:lnTo>
                    <a:pt x="4878" y="1"/>
                  </a:lnTo>
                  <a:cubicBezTo>
                    <a:pt x="6221" y="1344"/>
                    <a:pt x="6221" y="3524"/>
                    <a:pt x="4878" y="4878"/>
                  </a:cubicBezTo>
                  <a:cubicBezTo>
                    <a:pt x="4201" y="5550"/>
                    <a:pt x="3317" y="5886"/>
                    <a:pt x="2435" y="5886"/>
                  </a:cubicBezTo>
                  <a:cubicBezTo>
                    <a:pt x="1552" y="5886"/>
                    <a:pt x="672" y="5550"/>
                    <a:pt x="0" y="4879"/>
                  </a:cubicBezTo>
                  <a:lnTo>
                    <a:pt x="2732" y="7610"/>
                  </a:lnTo>
                  <a:cubicBezTo>
                    <a:pt x="5360" y="7461"/>
                    <a:pt x="7460" y="5361"/>
                    <a:pt x="7609" y="2732"/>
                  </a:cubicBezTo>
                  <a:lnTo>
                    <a:pt x="4878"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Google Shape;1457;p45"/>
            <p:cNvSpPr>
              <a:spLocks noChangeArrowheads="1"/>
            </p:cNvSpPr>
            <p:nvPr/>
          </p:nvSpPr>
          <p:spPr bwMode="auto">
            <a:xfrm rot="5400000">
              <a:off x="4532236" y="3436165"/>
              <a:ext cx="819077" cy="743067"/>
            </a:xfrm>
            <a:custGeom>
              <a:avLst/>
              <a:gdLst>
                <a:gd name="T0" fmla="*/ 3790 w 7679"/>
                <a:gd name="T1" fmla="*/ 0 h 6968"/>
                <a:gd name="T2" fmla="*/ 1366 w 7679"/>
                <a:gd name="T3" fmla="*/ 996 h 6968"/>
                <a:gd name="T4" fmla="*/ 1298 w 7679"/>
                <a:gd name="T5" fmla="*/ 5840 h 6968"/>
                <a:gd name="T6" fmla="*/ 1298 w 7679"/>
                <a:gd name="T7" fmla="*/ 5828 h 6968"/>
                <a:gd name="T8" fmla="*/ 1321 w 7679"/>
                <a:gd name="T9" fmla="*/ 5862 h 6968"/>
                <a:gd name="T10" fmla="*/ 3856 w 7679"/>
                <a:gd name="T11" fmla="*/ 6968 h 6968"/>
                <a:gd name="T12" fmla="*/ 6302 w 7679"/>
                <a:gd name="T13" fmla="*/ 5954 h 6968"/>
                <a:gd name="T14" fmla="*/ 6198 w 7679"/>
                <a:gd name="T15" fmla="*/ 985 h 6968"/>
                <a:gd name="T16" fmla="*/ 3790 w 7679"/>
                <a:gd name="T17" fmla="*/ 0 h 6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79" h="6968">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1458;p45"/>
            <p:cNvSpPr>
              <a:spLocks noChangeArrowheads="1"/>
            </p:cNvSpPr>
            <p:nvPr/>
          </p:nvSpPr>
          <p:spPr bwMode="auto">
            <a:xfrm rot="5400000">
              <a:off x="2752930" y="2742657"/>
              <a:ext cx="1316036" cy="1107135"/>
            </a:xfrm>
            <a:custGeom>
              <a:avLst/>
              <a:gdLst>
                <a:gd name="T0" fmla="*/ 6169 w 12338"/>
                <a:gd name="T1" fmla="*/ 0 h 10382"/>
                <a:gd name="T2" fmla="*/ 1308 w 12338"/>
                <a:gd name="T3" fmla="*/ 3349 h 10382"/>
                <a:gd name="T4" fmla="*/ 6151 w 12338"/>
                <a:gd name="T5" fmla="*/ 10381 h 10382"/>
                <a:gd name="T6" fmla="*/ 6450 w 12338"/>
                <a:gd name="T7" fmla="*/ 10373 h 10382"/>
                <a:gd name="T8" fmla="*/ 3718 w 12338"/>
                <a:gd name="T9" fmla="*/ 7630 h 10382"/>
                <a:gd name="T10" fmla="*/ 3477 w 12338"/>
                <a:gd name="T11" fmla="*/ 7377 h 10382"/>
                <a:gd name="T12" fmla="*/ 3844 w 12338"/>
                <a:gd name="T13" fmla="*/ 2626 h 10382"/>
                <a:gd name="T14" fmla="*/ 6159 w 12338"/>
                <a:gd name="T15" fmla="*/ 1737 h 10382"/>
                <a:gd name="T16" fmla="*/ 8596 w 12338"/>
                <a:gd name="T17" fmla="*/ 2752 h 10382"/>
                <a:gd name="T18" fmla="*/ 11327 w 12338"/>
                <a:gd name="T19" fmla="*/ 5484 h 10382"/>
                <a:gd name="T20" fmla="*/ 11327 w 12338"/>
                <a:gd name="T21" fmla="*/ 5552 h 10382"/>
                <a:gd name="T22" fmla="*/ 12337 w 12338"/>
                <a:gd name="T23" fmla="*/ 5552 h 10382"/>
                <a:gd name="T24" fmla="*/ 12337 w 12338"/>
                <a:gd name="T25" fmla="*/ 4841 h 10382"/>
                <a:gd name="T26" fmla="*/ 11327 w 12338"/>
                <a:gd name="T27" fmla="*/ 4841 h 10382"/>
                <a:gd name="T28" fmla="*/ 9824 w 12338"/>
                <a:gd name="T29" fmla="*/ 1524 h 10382"/>
                <a:gd name="T30" fmla="*/ 6169 w 12338"/>
                <a:gd name="T31" fmla="*/ 0 h 10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8" h="10382">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1459;p45"/>
            <p:cNvSpPr>
              <a:spLocks noChangeArrowheads="1"/>
            </p:cNvSpPr>
            <p:nvPr/>
          </p:nvSpPr>
          <p:spPr bwMode="auto">
            <a:xfrm rot="5400000">
              <a:off x="2858785" y="3035347"/>
              <a:ext cx="812995" cy="811526"/>
            </a:xfrm>
            <a:custGeom>
              <a:avLst/>
              <a:gdLst>
                <a:gd name="T0" fmla="*/ 4879 w 7622"/>
                <a:gd name="T1" fmla="*/ 0 h 7610"/>
                <a:gd name="T2" fmla="*/ 5074 w 7622"/>
                <a:gd name="T3" fmla="*/ 194 h 7610"/>
                <a:gd name="T4" fmla="*/ 5074 w 7622"/>
                <a:gd name="T5" fmla="*/ 194 h 7610"/>
                <a:gd name="T6" fmla="*/ 4879 w 7622"/>
                <a:gd name="T7" fmla="*/ 0 h 7610"/>
                <a:gd name="T8" fmla="*/ 1 w 7622"/>
                <a:gd name="T9" fmla="*/ 4878 h 7610"/>
                <a:gd name="T10" fmla="*/ 1 w 7622"/>
                <a:gd name="T11" fmla="*/ 4878 h 7610"/>
                <a:gd name="T12" fmla="*/ 197 w 7622"/>
                <a:gd name="T13" fmla="*/ 5073 h 7610"/>
                <a:gd name="T14" fmla="*/ 197 w 7622"/>
                <a:gd name="T15" fmla="*/ 5073 h 7610"/>
                <a:gd name="T16" fmla="*/ 1 w 7622"/>
                <a:gd name="T17" fmla="*/ 4878 h 7610"/>
                <a:gd name="T18" fmla="*/ 5074 w 7622"/>
                <a:gd name="T19" fmla="*/ 194 h 7610"/>
                <a:gd name="T20" fmla="*/ 5074 w 7622"/>
                <a:gd name="T21" fmla="*/ 194 h 7610"/>
                <a:gd name="T22" fmla="*/ 4982 w 7622"/>
                <a:gd name="T23" fmla="*/ 4970 h 7610"/>
                <a:gd name="T24" fmla="*/ 2536 w 7622"/>
                <a:gd name="T25" fmla="*/ 5983 h 7610"/>
                <a:gd name="T26" fmla="*/ 197 w 7622"/>
                <a:gd name="T27" fmla="*/ 5073 h 7610"/>
                <a:gd name="T28" fmla="*/ 197 w 7622"/>
                <a:gd name="T29" fmla="*/ 5073 h 7610"/>
                <a:gd name="T30" fmla="*/ 2744 w 7622"/>
                <a:gd name="T31" fmla="*/ 7609 h 7610"/>
                <a:gd name="T32" fmla="*/ 7622 w 7622"/>
                <a:gd name="T33" fmla="*/ 2800 h 7610"/>
                <a:gd name="T34" fmla="*/ 7622 w 7622"/>
                <a:gd name="T35" fmla="*/ 2732 h 7610"/>
                <a:gd name="T36" fmla="*/ 5074 w 7622"/>
                <a:gd name="T37" fmla="*/ 194 h 7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22" h="7610">
                  <a:moveTo>
                    <a:pt x="4879" y="0"/>
                  </a:moveTo>
                  <a:lnTo>
                    <a:pt x="5074" y="194"/>
                  </a:lnTo>
                  <a:cubicBezTo>
                    <a:pt x="5012" y="128"/>
                    <a:pt x="4947" y="63"/>
                    <a:pt x="4879" y="0"/>
                  </a:cubicBezTo>
                  <a:close/>
                  <a:moveTo>
                    <a:pt x="1" y="4878"/>
                  </a:moveTo>
                  <a:lnTo>
                    <a:pt x="1" y="4878"/>
                  </a:lnTo>
                  <a:cubicBezTo>
                    <a:pt x="64" y="4946"/>
                    <a:pt x="130" y="5011"/>
                    <a:pt x="197" y="5073"/>
                  </a:cubicBez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2744" y="7609"/>
                  </a:lnTo>
                  <a:cubicBezTo>
                    <a:pt x="5349" y="7472"/>
                    <a:pt x="7438" y="5406"/>
                    <a:pt x="7622" y="2800"/>
                  </a:cubicBezTo>
                  <a:lnTo>
                    <a:pt x="7622" y="2732"/>
                  </a:lnTo>
                  <a:lnTo>
                    <a:pt x="5074" y="194"/>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1460;p45"/>
            <p:cNvSpPr>
              <a:spLocks noChangeArrowheads="1"/>
            </p:cNvSpPr>
            <p:nvPr/>
          </p:nvSpPr>
          <p:spPr bwMode="auto">
            <a:xfrm rot="5400000">
              <a:off x="3004130" y="2923477"/>
              <a:ext cx="812995" cy="736664"/>
            </a:xfrm>
            <a:custGeom>
              <a:avLst/>
              <a:gdLst>
                <a:gd name="T0" fmla="*/ 3836 w 7622"/>
                <a:gd name="T1" fmla="*/ 1 h 6908"/>
                <a:gd name="T2" fmla="*/ 1527 w 7622"/>
                <a:gd name="T3" fmla="*/ 886 h 6908"/>
                <a:gd name="T4" fmla="*/ 1160 w 7622"/>
                <a:gd name="T5" fmla="*/ 5637 h 6908"/>
                <a:gd name="T6" fmla="*/ 1401 w 7622"/>
                <a:gd name="T7" fmla="*/ 5901 h 6908"/>
                <a:gd name="T8" fmla="*/ 3834 w 7622"/>
                <a:gd name="T9" fmla="*/ 6907 h 6908"/>
                <a:gd name="T10" fmla="*/ 6279 w 7622"/>
                <a:gd name="T11" fmla="*/ 5890 h 6908"/>
                <a:gd name="T12" fmla="*/ 6279 w 7622"/>
                <a:gd name="T13" fmla="*/ 1012 h 6908"/>
                <a:gd name="T14" fmla="*/ 3836 w 7622"/>
                <a:gd name="T15" fmla="*/ 1 h 6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2" h="6908">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Google Shape;1461;p45"/>
            <p:cNvSpPr>
              <a:spLocks noChangeArrowheads="1"/>
            </p:cNvSpPr>
            <p:nvPr/>
          </p:nvSpPr>
          <p:spPr bwMode="auto">
            <a:xfrm rot="5400000">
              <a:off x="1123816" y="3080257"/>
              <a:ext cx="1474112" cy="1108736"/>
            </a:xfrm>
            <a:custGeom>
              <a:avLst/>
              <a:gdLst>
                <a:gd name="T0" fmla="*/ 8443 w 13820"/>
                <a:gd name="T1" fmla="*/ 0 h 10397"/>
                <a:gd name="T2" fmla="*/ 3283 w 13820"/>
                <a:gd name="T3" fmla="*/ 4855 h 10397"/>
                <a:gd name="T4" fmla="*/ 0 w 13820"/>
                <a:gd name="T5" fmla="*/ 4855 h 10397"/>
                <a:gd name="T6" fmla="*/ 0 w 13820"/>
                <a:gd name="T7" fmla="*/ 5578 h 10397"/>
                <a:gd name="T8" fmla="*/ 3283 w 13820"/>
                <a:gd name="T9" fmla="*/ 5578 h 10397"/>
                <a:gd name="T10" fmla="*/ 8441 w 13820"/>
                <a:gd name="T11" fmla="*/ 10396 h 10397"/>
                <a:gd name="T12" fmla="*/ 8758 w 13820"/>
                <a:gd name="T13" fmla="*/ 10387 h 10397"/>
                <a:gd name="T14" fmla="*/ 6015 w 13820"/>
                <a:gd name="T15" fmla="*/ 7655 h 10397"/>
                <a:gd name="T16" fmla="*/ 5992 w 13820"/>
                <a:gd name="T17" fmla="*/ 7632 h 10397"/>
                <a:gd name="T18" fmla="*/ 6038 w 13820"/>
                <a:gd name="T19" fmla="*/ 2766 h 10397"/>
                <a:gd name="T20" fmla="*/ 8465 w 13820"/>
                <a:gd name="T21" fmla="*/ 1769 h 10397"/>
                <a:gd name="T22" fmla="*/ 10904 w 13820"/>
                <a:gd name="T23" fmla="*/ 2777 h 10397"/>
                <a:gd name="T24" fmla="*/ 13635 w 13820"/>
                <a:gd name="T25" fmla="*/ 5509 h 10397"/>
                <a:gd name="T26" fmla="*/ 8781 w 13820"/>
                <a:gd name="T27" fmla="*/ 11 h 10397"/>
                <a:gd name="T28" fmla="*/ 8443 w 13820"/>
                <a:gd name="T29" fmla="*/ 0 h 10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397">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1462;p45"/>
            <p:cNvSpPr>
              <a:spLocks noChangeArrowheads="1"/>
            </p:cNvSpPr>
            <p:nvPr/>
          </p:nvSpPr>
          <p:spPr bwMode="auto">
            <a:xfrm rot="5400000">
              <a:off x="1307472" y="3540300"/>
              <a:ext cx="811714" cy="811526"/>
            </a:xfrm>
            <a:custGeom>
              <a:avLst/>
              <a:gdLst>
                <a:gd name="T0" fmla="*/ 4878 w 7610"/>
                <a:gd name="T1" fmla="*/ 0 h 7610"/>
                <a:gd name="T2" fmla="*/ 4878 w 7610"/>
                <a:gd name="T3" fmla="*/ 4878 h 7610"/>
                <a:gd name="T4" fmla="*/ 2435 w 7610"/>
                <a:gd name="T5" fmla="*/ 5885 h 7610"/>
                <a:gd name="T6" fmla="*/ 0 w 7610"/>
                <a:gd name="T7" fmla="*/ 4878 h 7610"/>
                <a:gd name="T8" fmla="*/ 0 w 7610"/>
                <a:gd name="T9" fmla="*/ 4878 h 7610"/>
                <a:gd name="T10" fmla="*/ 2732 w 7610"/>
                <a:gd name="T11" fmla="*/ 7610 h 7610"/>
                <a:gd name="T12" fmla="*/ 7609 w 7610"/>
                <a:gd name="T13" fmla="*/ 2732 h 7610"/>
                <a:gd name="T14" fmla="*/ 4878 w 7610"/>
                <a:gd name="T15" fmla="*/ 0 h 7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0" h="7610">
                  <a:moveTo>
                    <a:pt x="4878" y="0"/>
                  </a:moveTo>
                  <a:cubicBezTo>
                    <a:pt x="6221" y="1343"/>
                    <a:pt x="6221" y="3535"/>
                    <a:pt x="4878" y="4878"/>
                  </a:cubicBezTo>
                  <a:cubicBezTo>
                    <a:pt x="4201" y="5549"/>
                    <a:pt x="3317" y="5885"/>
                    <a:pt x="2435" y="5885"/>
                  </a:cubicBezTo>
                  <a:cubicBezTo>
                    <a:pt x="1552" y="5885"/>
                    <a:pt x="672" y="5549"/>
                    <a:pt x="0" y="4878"/>
                  </a:cubicBezTo>
                  <a:lnTo>
                    <a:pt x="2732" y="7610"/>
                  </a:lnTo>
                  <a:cubicBezTo>
                    <a:pt x="5360" y="7460"/>
                    <a:pt x="7460" y="5360"/>
                    <a:pt x="7609" y="2732"/>
                  </a:cubicBezTo>
                  <a:lnTo>
                    <a:pt x="4878" y="0"/>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1463;p45"/>
            <p:cNvSpPr>
              <a:spLocks noChangeArrowheads="1"/>
            </p:cNvSpPr>
            <p:nvPr/>
          </p:nvSpPr>
          <p:spPr bwMode="auto">
            <a:xfrm rot="5400000">
              <a:off x="1464075" y="3431350"/>
              <a:ext cx="799447" cy="725792"/>
            </a:xfrm>
            <a:custGeom>
              <a:avLst/>
              <a:gdLst>
                <a:gd name="T0" fmla="*/ 3798 w 7495"/>
                <a:gd name="T1" fmla="*/ 1 h 6806"/>
                <a:gd name="T2" fmla="*/ 1366 w 7495"/>
                <a:gd name="T3" fmla="*/ 998 h 6806"/>
                <a:gd name="T4" fmla="*/ 1332 w 7495"/>
                <a:gd name="T5" fmla="*/ 5864 h 6806"/>
                <a:gd name="T6" fmla="*/ 1355 w 7495"/>
                <a:gd name="T7" fmla="*/ 5887 h 6806"/>
                <a:gd name="T8" fmla="*/ 3700 w 7495"/>
                <a:gd name="T9" fmla="*/ 6806 h 6806"/>
                <a:gd name="T10" fmla="*/ 6141 w 7495"/>
                <a:gd name="T11" fmla="*/ 5795 h 6806"/>
                <a:gd name="T12" fmla="*/ 6232 w 7495"/>
                <a:gd name="T13" fmla="*/ 1009 h 6806"/>
                <a:gd name="T14" fmla="*/ 3798 w 7495"/>
                <a:gd name="T15" fmla="*/ 1 h 6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95" h="6806">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 name="文本框 75"/>
          <p:cNvSpPr txBox="1">
            <a:spLocks noChangeArrowheads="1"/>
          </p:cNvSpPr>
          <p:nvPr userDrawn="1"/>
        </p:nvSpPr>
        <p:spPr bwMode="auto">
          <a:xfrm>
            <a:off x="1824038" y="3500438"/>
            <a:ext cx="4984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1</a:t>
            </a:r>
            <a:endParaRPr lang="zh-CN" altLang="en-US" sz="4400">
              <a:solidFill>
                <a:srgbClr val="F2B731"/>
              </a:solidFill>
            </a:endParaRPr>
          </a:p>
        </p:txBody>
      </p:sp>
      <p:sp>
        <p:nvSpPr>
          <p:cNvPr id="37" name="文本框 108"/>
          <p:cNvSpPr txBox="1">
            <a:spLocks noChangeArrowheads="1"/>
          </p:cNvSpPr>
          <p:nvPr userDrawn="1"/>
        </p:nvSpPr>
        <p:spPr bwMode="auto">
          <a:xfrm>
            <a:off x="3371850" y="2990850"/>
            <a:ext cx="4984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2</a:t>
            </a:r>
            <a:endParaRPr lang="zh-CN" altLang="en-US" sz="4400">
              <a:solidFill>
                <a:srgbClr val="F2B731"/>
              </a:solidFill>
            </a:endParaRPr>
          </a:p>
        </p:txBody>
      </p:sp>
      <p:sp>
        <p:nvSpPr>
          <p:cNvPr id="38" name="文本框 109"/>
          <p:cNvSpPr txBox="1">
            <a:spLocks noChangeArrowheads="1"/>
          </p:cNvSpPr>
          <p:nvPr userDrawn="1"/>
        </p:nvSpPr>
        <p:spPr bwMode="auto">
          <a:xfrm>
            <a:off x="4897438" y="3486150"/>
            <a:ext cx="5000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3</a:t>
            </a:r>
            <a:endParaRPr lang="zh-CN" altLang="en-US" sz="4400">
              <a:solidFill>
                <a:srgbClr val="F2B731"/>
              </a:solidFill>
            </a:endParaRPr>
          </a:p>
        </p:txBody>
      </p:sp>
      <p:sp>
        <p:nvSpPr>
          <p:cNvPr id="39" name="文本框 110"/>
          <p:cNvSpPr txBox="1">
            <a:spLocks noChangeArrowheads="1"/>
          </p:cNvSpPr>
          <p:nvPr userDrawn="1"/>
        </p:nvSpPr>
        <p:spPr bwMode="auto">
          <a:xfrm>
            <a:off x="6477000" y="2981325"/>
            <a:ext cx="4984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4</a:t>
            </a:r>
            <a:endParaRPr lang="zh-CN" altLang="en-US" sz="4400">
              <a:solidFill>
                <a:srgbClr val="F2B731"/>
              </a:solidFill>
            </a:endParaRPr>
          </a:p>
        </p:txBody>
      </p:sp>
      <p:sp>
        <p:nvSpPr>
          <p:cNvPr id="40" name="文本框 111"/>
          <p:cNvSpPr txBox="1">
            <a:spLocks noChangeArrowheads="1"/>
          </p:cNvSpPr>
          <p:nvPr userDrawn="1"/>
        </p:nvSpPr>
        <p:spPr bwMode="auto">
          <a:xfrm>
            <a:off x="8005763" y="3514725"/>
            <a:ext cx="498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5</a:t>
            </a:r>
            <a:endParaRPr lang="zh-CN" altLang="en-US" sz="4400">
              <a:solidFill>
                <a:srgbClr val="F2B731"/>
              </a:solidFill>
            </a:endParaRPr>
          </a:p>
        </p:txBody>
      </p:sp>
      <p:sp>
        <p:nvSpPr>
          <p:cNvPr id="41" name="文本框 112"/>
          <p:cNvSpPr txBox="1">
            <a:spLocks noChangeArrowheads="1"/>
          </p:cNvSpPr>
          <p:nvPr userDrawn="1"/>
        </p:nvSpPr>
        <p:spPr bwMode="auto">
          <a:xfrm>
            <a:off x="9553575" y="3003550"/>
            <a:ext cx="500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6</a:t>
            </a:r>
            <a:endParaRPr lang="zh-CN" altLang="en-US" sz="4400">
              <a:solidFill>
                <a:srgbClr val="F2B731"/>
              </a:solidFill>
            </a:endParaRPr>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4" name="内容占位符 4"/>
          <p:cNvSpPr>
            <a:spLocks noGrp="1"/>
          </p:cNvSpPr>
          <p:nvPr>
            <p:ph sz="quarter" idx="27" hasCustomPrompt="1"/>
          </p:nvPr>
        </p:nvSpPr>
        <p:spPr>
          <a:xfrm>
            <a:off x="1242825"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4" name="内容占位符 4"/>
          <p:cNvSpPr>
            <a:spLocks noGrp="1"/>
          </p:cNvSpPr>
          <p:nvPr>
            <p:ph sz="quarter" idx="31" hasCustomPrompt="1"/>
          </p:nvPr>
        </p:nvSpPr>
        <p:spPr>
          <a:xfrm>
            <a:off x="4341266"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5" name="内容占位符 4"/>
          <p:cNvSpPr>
            <a:spLocks noGrp="1"/>
          </p:cNvSpPr>
          <p:nvPr>
            <p:ph sz="quarter" idx="32" hasCustomPrompt="1"/>
          </p:nvPr>
        </p:nvSpPr>
        <p:spPr>
          <a:xfrm>
            <a:off x="7449355"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6" name="内容占位符 4"/>
          <p:cNvSpPr>
            <a:spLocks noGrp="1"/>
          </p:cNvSpPr>
          <p:nvPr>
            <p:ph sz="quarter" idx="33" hasCustomPrompt="1"/>
          </p:nvPr>
        </p:nvSpPr>
        <p:spPr>
          <a:xfrm>
            <a:off x="2824869"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7" name="内容占位符 4"/>
          <p:cNvSpPr>
            <a:spLocks noGrp="1"/>
          </p:cNvSpPr>
          <p:nvPr>
            <p:ph sz="quarter" idx="34" hasCustomPrompt="1"/>
          </p:nvPr>
        </p:nvSpPr>
        <p:spPr>
          <a:xfrm>
            <a:off x="5923310"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8" name="内容占位符 4"/>
          <p:cNvSpPr>
            <a:spLocks noGrp="1"/>
          </p:cNvSpPr>
          <p:nvPr>
            <p:ph sz="quarter" idx="35" hasCustomPrompt="1"/>
          </p:nvPr>
        </p:nvSpPr>
        <p:spPr>
          <a:xfrm>
            <a:off x="9031399"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9" name="内容占位符 4"/>
          <p:cNvSpPr>
            <a:spLocks noGrp="1"/>
          </p:cNvSpPr>
          <p:nvPr>
            <p:ph sz="quarter" idx="26" hasCustomPrompt="1"/>
          </p:nvPr>
        </p:nvSpPr>
        <p:spPr>
          <a:xfrm>
            <a:off x="1646229"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0" name="内容占位符 4"/>
          <p:cNvSpPr>
            <a:spLocks noGrp="1"/>
          </p:cNvSpPr>
          <p:nvPr>
            <p:ph sz="quarter" idx="36" hasCustomPrompt="1"/>
          </p:nvPr>
        </p:nvSpPr>
        <p:spPr>
          <a:xfrm>
            <a:off x="4739946"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1" name="内容占位符 4"/>
          <p:cNvSpPr>
            <a:spLocks noGrp="1"/>
          </p:cNvSpPr>
          <p:nvPr>
            <p:ph sz="quarter" idx="37" hasCustomPrompt="1"/>
          </p:nvPr>
        </p:nvSpPr>
        <p:spPr>
          <a:xfrm>
            <a:off x="7764890"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2" name="内容占位符 4"/>
          <p:cNvSpPr>
            <a:spLocks noGrp="1"/>
          </p:cNvSpPr>
          <p:nvPr>
            <p:ph sz="quarter" idx="38" hasCustomPrompt="1"/>
          </p:nvPr>
        </p:nvSpPr>
        <p:spPr>
          <a:xfrm>
            <a:off x="3214517"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3" name="内容占位符 4"/>
          <p:cNvSpPr>
            <a:spLocks noGrp="1"/>
          </p:cNvSpPr>
          <p:nvPr>
            <p:ph sz="quarter" idx="39" hasCustomPrompt="1"/>
          </p:nvPr>
        </p:nvSpPr>
        <p:spPr>
          <a:xfrm>
            <a:off x="6322748"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4" name="内容占位符 4"/>
          <p:cNvSpPr>
            <a:spLocks noGrp="1"/>
          </p:cNvSpPr>
          <p:nvPr>
            <p:ph sz="quarter" idx="40" hasCustomPrompt="1"/>
          </p:nvPr>
        </p:nvSpPr>
        <p:spPr>
          <a:xfrm>
            <a:off x="9405748"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4" name="组合 46"/>
          <p:cNvGrpSpPr/>
          <p:nvPr userDrawn="1"/>
        </p:nvGrpSpPr>
        <p:grpSpPr bwMode="auto">
          <a:xfrm>
            <a:off x="1092200" y="2449513"/>
            <a:ext cx="8450263" cy="2387600"/>
            <a:chOff x="1148819" y="2071564"/>
            <a:chExt cx="6844787" cy="1932545"/>
          </a:xfrm>
        </p:grpSpPr>
        <p:grpSp>
          <p:nvGrpSpPr>
            <p:cNvPr id="15" name="Google Shape;440;p47"/>
            <p:cNvGrpSpPr/>
            <p:nvPr/>
          </p:nvGrpSpPr>
          <p:grpSpPr>
            <a:xfrm>
              <a:off x="1148819" y="2713208"/>
              <a:ext cx="1873113" cy="1290901"/>
              <a:chOff x="720000" y="2341741"/>
              <a:chExt cx="2120585" cy="1442831"/>
            </a:xfrm>
            <a:solidFill>
              <a:srgbClr val="285568"/>
            </a:solidFill>
          </p:grpSpPr>
          <p:sp>
            <p:nvSpPr>
              <p:cNvPr id="29" name="Google Shape;442;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30" name="Google Shape;441;p47"/>
              <p:cNvSpPr/>
              <p:nvPr/>
            </p:nvSpPr>
            <p:spPr>
              <a:xfrm>
                <a:off x="720000" y="2898672"/>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sp>
            <p:nvSpPr>
              <p:cNvPr id="31" name="Google Shape;443;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grpSp>
        <p:grpSp>
          <p:nvGrpSpPr>
            <p:cNvPr id="16" name="Google Shape;444;p47"/>
            <p:cNvGrpSpPr/>
            <p:nvPr/>
          </p:nvGrpSpPr>
          <p:grpSpPr>
            <a:xfrm rot="10800000" flipH="1">
              <a:off x="2699668" y="2071564"/>
              <a:ext cx="1873113" cy="1304427"/>
              <a:chOff x="720000" y="2341741"/>
              <a:chExt cx="2120585" cy="1457949"/>
            </a:xfrm>
            <a:solidFill>
              <a:srgbClr val="285568"/>
            </a:solidFill>
          </p:grpSpPr>
          <p:sp>
            <p:nvSpPr>
              <p:cNvPr id="26" name="Google Shape;446;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7" name="Google Shape;447;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8" name="Google Shape;445;p47"/>
              <p:cNvSpPr/>
              <p:nvPr/>
            </p:nvSpPr>
            <p:spPr>
              <a:xfrm>
                <a:off x="720000" y="2913790"/>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grpSp>
          <p:nvGrpSpPr>
            <p:cNvPr id="17" name="Google Shape;448;p47"/>
            <p:cNvGrpSpPr/>
            <p:nvPr/>
          </p:nvGrpSpPr>
          <p:grpSpPr>
            <a:xfrm>
              <a:off x="4215083" y="2713208"/>
              <a:ext cx="1873113" cy="1290901"/>
              <a:chOff x="720000" y="2341741"/>
              <a:chExt cx="2120585" cy="1442831"/>
            </a:xfrm>
            <a:solidFill>
              <a:srgbClr val="285568"/>
            </a:solidFill>
          </p:grpSpPr>
          <p:sp>
            <p:nvSpPr>
              <p:cNvPr id="23" name="Google Shape;450;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4" name="Google Shape;451;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5" name="Google Shape;449;p47"/>
              <p:cNvSpPr/>
              <p:nvPr/>
            </p:nvSpPr>
            <p:spPr>
              <a:xfrm>
                <a:off x="720000" y="2898672"/>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grpSp>
          <p:nvGrpSpPr>
            <p:cNvPr id="18" name="Google Shape;452;p47"/>
            <p:cNvGrpSpPr/>
            <p:nvPr/>
          </p:nvGrpSpPr>
          <p:grpSpPr>
            <a:xfrm rot="10800000" flipH="1">
              <a:off x="5728088" y="2072559"/>
              <a:ext cx="1873113" cy="1304427"/>
              <a:chOff x="720000" y="2341741"/>
              <a:chExt cx="2120585" cy="1457949"/>
            </a:xfrm>
            <a:solidFill>
              <a:srgbClr val="285568"/>
            </a:solidFill>
          </p:grpSpPr>
          <p:sp>
            <p:nvSpPr>
              <p:cNvPr id="20" name="Google Shape;454;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1" name="Google Shape;455;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2" name="Google Shape;453;p47"/>
              <p:cNvSpPr/>
              <p:nvPr/>
            </p:nvSpPr>
            <p:spPr>
              <a:xfrm>
                <a:off x="720000" y="2913790"/>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sp>
          <p:nvSpPr>
            <p:cNvPr id="19" name="Google Shape;456;p47"/>
            <p:cNvSpPr>
              <a:spLocks noChangeArrowheads="1"/>
            </p:cNvSpPr>
            <p:nvPr/>
          </p:nvSpPr>
          <p:spPr bwMode="auto">
            <a:xfrm>
              <a:off x="7204906" y="3198311"/>
              <a:ext cx="788700" cy="798900"/>
            </a:xfrm>
            <a:custGeom>
              <a:avLst/>
              <a:gdLst>
                <a:gd name="T0" fmla="*/ 0 w 788700"/>
                <a:gd name="T1" fmla="*/ 0 h 798900"/>
                <a:gd name="T2" fmla="*/ 657247 w 788700"/>
                <a:gd name="T3" fmla="*/ 0 h 798900"/>
                <a:gd name="T4" fmla="*/ 788700 w 788700"/>
                <a:gd name="T5" fmla="*/ 131452 h 798900"/>
                <a:gd name="T6" fmla="*/ 788700 w 788700"/>
                <a:gd name="T7" fmla="*/ 798900 h 798900"/>
                <a:gd name="T8" fmla="*/ 788700 w 788700"/>
                <a:gd name="T9" fmla="*/ 798900 h 798900"/>
                <a:gd name="T10" fmla="*/ 131452 w 788700"/>
                <a:gd name="T11" fmla="*/ 798900 h 798900"/>
                <a:gd name="T12" fmla="*/ 0 w 788700"/>
                <a:gd name="T13" fmla="*/ 667447 h 798900"/>
                <a:gd name="T14" fmla="*/ 0 w 788700"/>
                <a:gd name="T15" fmla="*/ 0 h 7989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700" h="798900">
                  <a:moveTo>
                    <a:pt x="0" y="0"/>
                  </a:moveTo>
                  <a:lnTo>
                    <a:pt x="657247" y="0"/>
                  </a:lnTo>
                  <a:lnTo>
                    <a:pt x="788700" y="131452"/>
                  </a:lnTo>
                  <a:lnTo>
                    <a:pt x="788700" y="798900"/>
                  </a:lnTo>
                  <a:lnTo>
                    <a:pt x="131452" y="798900"/>
                  </a:lnTo>
                  <a:lnTo>
                    <a:pt x="0" y="667447"/>
                  </a:lnTo>
                  <a:lnTo>
                    <a:pt x="0" y="0"/>
                  </a:lnTo>
                  <a:close/>
                </a:path>
              </a:pathLst>
            </a:custGeom>
            <a:solidFill>
              <a:srgbClr val="285568"/>
            </a:solidFill>
            <a:ln w="9525">
              <a:solidFill>
                <a:srgbClr val="285568"/>
              </a:solidFill>
              <a:round/>
            </a:ln>
          </p:spPr>
          <p:txBody>
            <a:bodyPr/>
            <a:lstStyle/>
            <a:p>
              <a:endParaRPr lang="zh-CN" altLang="en-US"/>
            </a:p>
          </p:txBody>
        </p:sp>
      </p:grpSp>
      <p:sp>
        <p:nvSpPr>
          <p:cNvPr id="32" name="文本框 68"/>
          <p:cNvSpPr txBox="1">
            <a:spLocks noChangeArrowheads="1"/>
          </p:cNvSpPr>
          <p:nvPr userDrawn="1"/>
        </p:nvSpPr>
        <p:spPr bwMode="auto">
          <a:xfrm>
            <a:off x="12795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01</a:t>
            </a:r>
            <a:endParaRPr lang="zh-CN" altLang="en-US" sz="4400">
              <a:solidFill>
                <a:schemeClr val="bg1"/>
              </a:solidFill>
            </a:endParaRPr>
          </a:p>
        </p:txBody>
      </p:sp>
      <p:sp>
        <p:nvSpPr>
          <p:cNvPr id="33" name="文本框 69"/>
          <p:cNvSpPr txBox="1">
            <a:spLocks noChangeArrowheads="1"/>
          </p:cNvSpPr>
          <p:nvPr userDrawn="1"/>
        </p:nvSpPr>
        <p:spPr bwMode="auto">
          <a:xfrm>
            <a:off x="50387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03</a:t>
            </a:r>
            <a:endParaRPr lang="zh-CN" altLang="en-US" sz="4400">
              <a:solidFill>
                <a:schemeClr val="bg1"/>
              </a:solidFill>
            </a:endParaRPr>
          </a:p>
        </p:txBody>
      </p:sp>
      <p:sp>
        <p:nvSpPr>
          <p:cNvPr id="34" name="文本框 70"/>
          <p:cNvSpPr txBox="1">
            <a:spLocks noChangeArrowheads="1"/>
          </p:cNvSpPr>
          <p:nvPr userDrawn="1"/>
        </p:nvSpPr>
        <p:spPr bwMode="auto">
          <a:xfrm>
            <a:off x="87217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05</a:t>
            </a:r>
            <a:endParaRPr lang="zh-CN" altLang="en-US" sz="4400">
              <a:solidFill>
                <a:schemeClr val="bg1"/>
              </a:solidFill>
            </a:endParaRPr>
          </a:p>
        </p:txBody>
      </p:sp>
      <p:sp>
        <p:nvSpPr>
          <p:cNvPr id="35" name="文本框 71"/>
          <p:cNvSpPr txBox="1">
            <a:spLocks noChangeArrowheads="1"/>
          </p:cNvSpPr>
          <p:nvPr userDrawn="1"/>
        </p:nvSpPr>
        <p:spPr bwMode="auto">
          <a:xfrm>
            <a:off x="3044825" y="2614613"/>
            <a:ext cx="812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02</a:t>
            </a:r>
            <a:endParaRPr lang="zh-CN" altLang="en-US" sz="4400">
              <a:solidFill>
                <a:schemeClr val="bg1"/>
              </a:solidFill>
            </a:endParaRPr>
          </a:p>
        </p:txBody>
      </p:sp>
      <p:sp>
        <p:nvSpPr>
          <p:cNvPr id="36" name="文本框 72"/>
          <p:cNvSpPr txBox="1">
            <a:spLocks noChangeArrowheads="1"/>
          </p:cNvSpPr>
          <p:nvPr userDrawn="1"/>
        </p:nvSpPr>
        <p:spPr bwMode="auto">
          <a:xfrm>
            <a:off x="6757988" y="2614613"/>
            <a:ext cx="812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04</a:t>
            </a:r>
            <a:endParaRPr lang="zh-CN" altLang="en-US" sz="4400">
              <a:solidFill>
                <a:schemeClr val="bg1"/>
              </a:solidFill>
            </a:endParaRPr>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2909819" y="114942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4" name="内容占位符 4"/>
          <p:cNvSpPr>
            <a:spLocks noGrp="1"/>
          </p:cNvSpPr>
          <p:nvPr>
            <p:ph sz="quarter" idx="27" hasCustomPrompt="1"/>
          </p:nvPr>
        </p:nvSpPr>
        <p:spPr>
          <a:xfrm>
            <a:off x="2909818" y="157199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41" name="内容占位符 4"/>
          <p:cNvSpPr>
            <a:spLocks noGrp="1"/>
          </p:cNvSpPr>
          <p:nvPr>
            <p:ph sz="quarter" idx="28" hasCustomPrompt="1"/>
          </p:nvPr>
        </p:nvSpPr>
        <p:spPr>
          <a:xfrm>
            <a:off x="6591882" y="114942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2" name="内容占位符 4"/>
          <p:cNvSpPr>
            <a:spLocks noGrp="1"/>
          </p:cNvSpPr>
          <p:nvPr>
            <p:ph sz="quarter" idx="29" hasCustomPrompt="1"/>
          </p:nvPr>
        </p:nvSpPr>
        <p:spPr>
          <a:xfrm>
            <a:off x="6591881" y="157199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5" name="内容占位符 4"/>
          <p:cNvSpPr>
            <a:spLocks noGrp="1"/>
          </p:cNvSpPr>
          <p:nvPr>
            <p:ph sz="quarter" idx="31" hasCustomPrompt="1"/>
          </p:nvPr>
        </p:nvSpPr>
        <p:spPr>
          <a:xfrm>
            <a:off x="4745305" y="518797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106" name="内容占位符 4"/>
          <p:cNvSpPr>
            <a:spLocks noGrp="1"/>
          </p:cNvSpPr>
          <p:nvPr>
            <p:ph sz="quarter" idx="32" hasCustomPrompt="1"/>
          </p:nvPr>
        </p:nvSpPr>
        <p:spPr>
          <a:xfrm>
            <a:off x="4745304" y="561054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7" name="内容占位符 4"/>
          <p:cNvSpPr>
            <a:spLocks noGrp="1"/>
          </p:cNvSpPr>
          <p:nvPr>
            <p:ph sz="quarter" idx="33" hasCustomPrompt="1"/>
          </p:nvPr>
        </p:nvSpPr>
        <p:spPr>
          <a:xfrm>
            <a:off x="1001409" y="519312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108" name="内容占位符 4"/>
          <p:cNvSpPr>
            <a:spLocks noGrp="1"/>
          </p:cNvSpPr>
          <p:nvPr>
            <p:ph sz="quarter" idx="34" hasCustomPrompt="1"/>
          </p:nvPr>
        </p:nvSpPr>
        <p:spPr>
          <a:xfrm>
            <a:off x="1001408" y="5615701"/>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74" name="内容占位符 4"/>
          <p:cNvSpPr>
            <a:spLocks noGrp="1"/>
          </p:cNvSpPr>
          <p:nvPr>
            <p:ph sz="quarter" idx="36" hasCustomPrompt="1"/>
          </p:nvPr>
        </p:nvSpPr>
        <p:spPr>
          <a:xfrm>
            <a:off x="8458721" y="518797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5</a:t>
            </a:r>
            <a:r>
              <a:rPr lang="zh-CN" altLang="en-US" noProof="1"/>
              <a:t>、小标题</a:t>
            </a:r>
            <a:endParaRPr lang="zh-CN" altLang="en-US" noProof="1"/>
          </a:p>
        </p:txBody>
      </p:sp>
      <p:sp>
        <p:nvSpPr>
          <p:cNvPr id="75" name="内容占位符 4"/>
          <p:cNvSpPr>
            <a:spLocks noGrp="1"/>
          </p:cNvSpPr>
          <p:nvPr>
            <p:ph sz="quarter" idx="37" hasCustomPrompt="1"/>
          </p:nvPr>
        </p:nvSpPr>
        <p:spPr>
          <a:xfrm>
            <a:off x="8458720" y="561054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4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909516" y="5629274"/>
            <a:ext cx="10297746"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079017" y="5635177"/>
            <a:ext cx="10034460"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626045" y="5629274"/>
            <a:ext cx="9018509"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16" name="矩形 15"/>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0" name="图片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1150" y="2135188"/>
            <a:ext cx="31416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02200" y="2135188"/>
            <a:ext cx="31416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24838" y="2135188"/>
            <a:ext cx="3141662"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11825" y="4833938"/>
            <a:ext cx="266065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705850" y="4833938"/>
            <a:ext cx="266065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这是一个小标题</a:t>
            </a:r>
            <a:endParaRPr lang="zh-CN" altLang="en-US" noProof="1"/>
          </a:p>
        </p:txBody>
      </p:sp>
      <p:sp>
        <p:nvSpPr>
          <p:cNvPr id="65" name="内容占位符 64"/>
          <p:cNvSpPr>
            <a:spLocks noGrp="1"/>
          </p:cNvSpPr>
          <p:nvPr>
            <p:ph sz="quarter" idx="21" hasCustomPrompt="1"/>
          </p:nvPr>
        </p:nvSpPr>
        <p:spPr>
          <a:xfrm>
            <a:off x="1176588" y="1531097"/>
            <a:ext cx="10310561" cy="500927"/>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a:t>
            </a:r>
            <a:endParaRPr lang="en-US" altLang="zh-CN" noProof="1"/>
          </a:p>
        </p:txBody>
      </p:sp>
      <p:sp>
        <p:nvSpPr>
          <p:cNvPr id="67" name="内容占位符 61"/>
          <p:cNvSpPr>
            <a:spLocks noGrp="1"/>
          </p:cNvSpPr>
          <p:nvPr>
            <p:ph sz="quarter" idx="22" hasCustomPrompt="1"/>
          </p:nvPr>
        </p:nvSpPr>
        <p:spPr>
          <a:xfrm>
            <a:off x="756371" y="4433984"/>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这是一个小标题</a:t>
            </a:r>
            <a:endParaRPr lang="zh-CN" altLang="en-US" noProof="1"/>
          </a:p>
        </p:txBody>
      </p:sp>
      <p:sp>
        <p:nvSpPr>
          <p:cNvPr id="68" name="内容占位符 64"/>
          <p:cNvSpPr>
            <a:spLocks noGrp="1"/>
          </p:cNvSpPr>
          <p:nvPr>
            <p:ph sz="quarter" idx="23" hasCustomPrompt="1"/>
          </p:nvPr>
        </p:nvSpPr>
        <p:spPr>
          <a:xfrm>
            <a:off x="1172548" y="4845328"/>
            <a:ext cx="4171587" cy="1350055"/>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a:t>
            </a:r>
            <a:endParaRPr lang="en-US" altLang="zh-CN" noProof="1"/>
          </a:p>
        </p:txBody>
      </p:sp>
      <p:sp>
        <p:nvSpPr>
          <p:cNvPr id="3" name="图片占位符 2"/>
          <p:cNvSpPr>
            <a:spLocks noGrp="1"/>
          </p:cNvSpPr>
          <p:nvPr>
            <p:ph type="pic" sz="quarter" idx="24"/>
          </p:nvPr>
        </p:nvSpPr>
        <p:spPr>
          <a:xfrm>
            <a:off x="1580626" y="2135746"/>
            <a:ext cx="3141711" cy="1688812"/>
          </a:xfrm>
          <a:prstGeom prst="rect">
            <a:avLst/>
          </a:prstGeom>
        </p:spPr>
        <p:txBody>
          <a:bodyPr/>
          <a:lstStyle>
            <a:lvl1pPr marL="0" indent="0">
              <a:buNone/>
              <a:defRPr/>
            </a:lvl1pPr>
          </a:lstStyle>
          <a:p>
            <a:endParaRPr lang="zh-CN" altLang="en-US" noProof="1"/>
          </a:p>
        </p:txBody>
      </p:sp>
      <p:sp>
        <p:nvSpPr>
          <p:cNvPr id="13" name="图片占位符 2"/>
          <p:cNvSpPr>
            <a:spLocks noGrp="1"/>
          </p:cNvSpPr>
          <p:nvPr>
            <p:ph type="pic" sz="quarter" idx="25"/>
          </p:nvPr>
        </p:nvSpPr>
        <p:spPr>
          <a:xfrm>
            <a:off x="4902560" y="2135745"/>
            <a:ext cx="3141711" cy="1688812"/>
          </a:xfrm>
          <a:prstGeom prst="rect">
            <a:avLst/>
          </a:prstGeom>
        </p:spPr>
        <p:txBody>
          <a:bodyPr/>
          <a:lstStyle>
            <a:lvl1pPr marL="0" indent="0">
              <a:buNone/>
              <a:defRPr/>
            </a:lvl1pPr>
          </a:lstStyle>
          <a:p>
            <a:endParaRPr lang="zh-CN" altLang="en-US" noProof="1"/>
          </a:p>
        </p:txBody>
      </p:sp>
      <p:sp>
        <p:nvSpPr>
          <p:cNvPr id="15" name="图片占位符 2"/>
          <p:cNvSpPr>
            <a:spLocks noGrp="1"/>
          </p:cNvSpPr>
          <p:nvPr>
            <p:ph type="pic" sz="quarter" idx="26"/>
          </p:nvPr>
        </p:nvSpPr>
        <p:spPr>
          <a:xfrm>
            <a:off x="8224494" y="2135746"/>
            <a:ext cx="3141711" cy="1688812"/>
          </a:xfrm>
          <a:prstGeom prst="rect">
            <a:avLst/>
          </a:prstGeom>
        </p:spPr>
        <p:txBody>
          <a:bodyPr/>
          <a:lstStyle>
            <a:lvl1pPr marL="0" indent="0">
              <a:buNone/>
              <a:defRPr/>
            </a:lvl1pPr>
          </a:lstStyle>
          <a:p>
            <a:endParaRPr lang="zh-CN" altLang="en-US" noProof="1"/>
          </a:p>
        </p:txBody>
      </p:sp>
      <p:sp>
        <p:nvSpPr>
          <p:cNvPr id="4" name="内容占位符 3"/>
          <p:cNvSpPr>
            <a:spLocks noGrp="1"/>
          </p:cNvSpPr>
          <p:nvPr>
            <p:ph sz="quarter" idx="27" hasCustomPrompt="1"/>
          </p:nvPr>
        </p:nvSpPr>
        <p:spPr>
          <a:xfrm>
            <a:off x="2700394"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7" name="内容占位符 3"/>
          <p:cNvSpPr>
            <a:spLocks noGrp="1"/>
          </p:cNvSpPr>
          <p:nvPr>
            <p:ph sz="quarter" idx="28" hasCustomPrompt="1"/>
          </p:nvPr>
        </p:nvSpPr>
        <p:spPr>
          <a:xfrm>
            <a:off x="6022328"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8" name="内容占位符 3"/>
          <p:cNvSpPr>
            <a:spLocks noGrp="1"/>
          </p:cNvSpPr>
          <p:nvPr>
            <p:ph sz="quarter" idx="29" hasCustomPrompt="1"/>
          </p:nvPr>
        </p:nvSpPr>
        <p:spPr>
          <a:xfrm>
            <a:off x="9344262"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9" name="图片占位符 2"/>
          <p:cNvSpPr>
            <a:spLocks noGrp="1"/>
          </p:cNvSpPr>
          <p:nvPr>
            <p:ph type="pic" sz="quarter" idx="30"/>
          </p:nvPr>
        </p:nvSpPr>
        <p:spPr>
          <a:xfrm>
            <a:off x="5711261" y="4829849"/>
            <a:ext cx="2660438" cy="1430106"/>
          </a:xfrm>
          <a:prstGeom prst="rect">
            <a:avLst/>
          </a:prstGeom>
        </p:spPr>
        <p:txBody>
          <a:bodyPr/>
          <a:lstStyle>
            <a:lvl1pPr marL="0" indent="0">
              <a:buNone/>
              <a:defRPr/>
            </a:lvl1pPr>
          </a:lstStyle>
          <a:p>
            <a:endParaRPr lang="zh-CN" altLang="en-US" noProof="1"/>
          </a:p>
        </p:txBody>
      </p:sp>
      <p:sp>
        <p:nvSpPr>
          <p:cNvPr id="21" name="图片占位符 2"/>
          <p:cNvSpPr>
            <a:spLocks noGrp="1"/>
          </p:cNvSpPr>
          <p:nvPr>
            <p:ph type="pic" sz="quarter" idx="31"/>
          </p:nvPr>
        </p:nvSpPr>
        <p:spPr>
          <a:xfrm>
            <a:off x="8705767" y="4829849"/>
            <a:ext cx="2660438" cy="1430106"/>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782700" y="5163526"/>
            <a:ext cx="8838408"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8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996956" y="5629274"/>
            <a:ext cx="10257198"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19_标题和内容">
    <p:spTree>
      <p:nvGrpSpPr>
        <p:cNvPr id="1" name=""/>
        <p:cNvGrpSpPr/>
        <p:nvPr/>
      </p:nvGrpSpPr>
      <p:grpSpPr>
        <a:xfrm>
          <a:off x="0" y="0"/>
          <a:ext cx="0" cy="0"/>
          <a:chOff x="0" y="0"/>
          <a:chExt cx="0" cy="0"/>
        </a:xfrm>
      </p:grpSpPr>
      <p:sp>
        <p:nvSpPr>
          <p:cNvPr id="15" name="矩形 1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581008"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44" name="内容占位符 4"/>
          <p:cNvSpPr>
            <a:spLocks noGrp="1"/>
          </p:cNvSpPr>
          <p:nvPr>
            <p:ph sz="quarter" idx="27" hasCustomPrompt="1"/>
          </p:nvPr>
        </p:nvSpPr>
        <p:spPr>
          <a:xfrm>
            <a:off x="581008"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3418586"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7" name="内容占位符 4"/>
          <p:cNvSpPr>
            <a:spLocks noGrp="1"/>
          </p:cNvSpPr>
          <p:nvPr>
            <p:ph sz="quarter" idx="29" hasCustomPrompt="1"/>
          </p:nvPr>
        </p:nvSpPr>
        <p:spPr>
          <a:xfrm>
            <a:off x="3418586"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56" name="内容占位符 4"/>
          <p:cNvSpPr>
            <a:spLocks noGrp="1"/>
          </p:cNvSpPr>
          <p:nvPr>
            <p:ph sz="quarter" idx="30" hasCustomPrompt="1"/>
          </p:nvPr>
        </p:nvSpPr>
        <p:spPr>
          <a:xfrm>
            <a:off x="6256164"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57" name="内容占位符 4"/>
          <p:cNvSpPr>
            <a:spLocks noGrp="1"/>
          </p:cNvSpPr>
          <p:nvPr>
            <p:ph sz="quarter" idx="31" hasCustomPrompt="1"/>
          </p:nvPr>
        </p:nvSpPr>
        <p:spPr>
          <a:xfrm>
            <a:off x="6256164"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58" name="内容占位符 4"/>
          <p:cNvSpPr>
            <a:spLocks noGrp="1"/>
          </p:cNvSpPr>
          <p:nvPr>
            <p:ph sz="quarter" idx="32" hasCustomPrompt="1"/>
          </p:nvPr>
        </p:nvSpPr>
        <p:spPr>
          <a:xfrm>
            <a:off x="9093742"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59" name="内容占位符 4"/>
          <p:cNvSpPr>
            <a:spLocks noGrp="1"/>
          </p:cNvSpPr>
          <p:nvPr>
            <p:ph sz="quarter" idx="33" hasCustomPrompt="1"/>
          </p:nvPr>
        </p:nvSpPr>
        <p:spPr>
          <a:xfrm>
            <a:off x="9093742"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3" name="内容占位符 2"/>
          <p:cNvSpPr>
            <a:spLocks noGrp="1"/>
          </p:cNvSpPr>
          <p:nvPr>
            <p:ph sz="quarter" idx="34" hasCustomPrompt="1"/>
          </p:nvPr>
        </p:nvSpPr>
        <p:spPr>
          <a:xfrm>
            <a:off x="1237602" y="2634407"/>
            <a:ext cx="906272" cy="487550"/>
          </a:xfrm>
          <a:prstGeom prst="rect">
            <a:avLst/>
          </a:prstGeom>
        </p:spPr>
        <p:txBody>
          <a:bodyPr/>
          <a:lstStyle>
            <a:lvl1pPr marL="0" indent="0">
              <a:buNone/>
              <a:defRPr b="1"/>
            </a:lvl1pPr>
          </a:lstStyle>
          <a:p>
            <a:r>
              <a:rPr lang="en-US" altLang="zh-CN" noProof="1"/>
              <a:t>25%</a:t>
            </a:r>
            <a:endParaRPr lang="zh-CN" altLang="en-US" noProof="1"/>
          </a:p>
        </p:txBody>
      </p:sp>
      <p:sp>
        <p:nvSpPr>
          <p:cNvPr id="187" name="内容占位符 2"/>
          <p:cNvSpPr>
            <a:spLocks noGrp="1"/>
          </p:cNvSpPr>
          <p:nvPr>
            <p:ph sz="quarter" idx="35" hasCustomPrompt="1"/>
          </p:nvPr>
        </p:nvSpPr>
        <p:spPr>
          <a:xfrm>
            <a:off x="4081742" y="2525830"/>
            <a:ext cx="906272" cy="487550"/>
          </a:xfrm>
          <a:prstGeom prst="rect">
            <a:avLst/>
          </a:prstGeom>
        </p:spPr>
        <p:txBody>
          <a:bodyPr/>
          <a:lstStyle>
            <a:lvl1pPr marL="0" indent="0">
              <a:buNone/>
              <a:defRPr b="1"/>
            </a:lvl1pPr>
          </a:lstStyle>
          <a:p>
            <a:r>
              <a:rPr lang="en-US" altLang="zh-CN" noProof="1"/>
              <a:t>50%</a:t>
            </a:r>
            <a:endParaRPr lang="zh-CN" altLang="en-US" noProof="1"/>
          </a:p>
        </p:txBody>
      </p:sp>
      <p:sp>
        <p:nvSpPr>
          <p:cNvPr id="188" name="内容占位符 2"/>
          <p:cNvSpPr>
            <a:spLocks noGrp="1"/>
          </p:cNvSpPr>
          <p:nvPr>
            <p:ph sz="quarter" idx="36" hasCustomPrompt="1"/>
          </p:nvPr>
        </p:nvSpPr>
        <p:spPr>
          <a:xfrm>
            <a:off x="6913561" y="2435272"/>
            <a:ext cx="906272" cy="487550"/>
          </a:xfrm>
          <a:prstGeom prst="rect">
            <a:avLst/>
          </a:prstGeom>
        </p:spPr>
        <p:txBody>
          <a:bodyPr/>
          <a:lstStyle>
            <a:lvl1pPr marL="0" indent="0">
              <a:buNone/>
              <a:defRPr b="1"/>
            </a:lvl1pPr>
          </a:lstStyle>
          <a:p>
            <a:r>
              <a:rPr lang="en-US" altLang="zh-CN" noProof="1"/>
              <a:t>75%</a:t>
            </a:r>
            <a:endParaRPr lang="zh-CN" altLang="en-US" noProof="1"/>
          </a:p>
        </p:txBody>
      </p:sp>
      <p:sp>
        <p:nvSpPr>
          <p:cNvPr id="189" name="内容占位符 2"/>
          <p:cNvSpPr>
            <a:spLocks noGrp="1"/>
          </p:cNvSpPr>
          <p:nvPr>
            <p:ph sz="quarter" idx="37" hasCustomPrompt="1"/>
          </p:nvPr>
        </p:nvSpPr>
        <p:spPr>
          <a:xfrm>
            <a:off x="9790221" y="2336976"/>
            <a:ext cx="906272" cy="487550"/>
          </a:xfrm>
          <a:prstGeom prst="rect">
            <a:avLst/>
          </a:prstGeom>
        </p:spPr>
        <p:txBody>
          <a:bodyPr/>
          <a:lstStyle>
            <a:lvl1pPr marL="0" indent="0">
              <a:buNone/>
              <a:defRPr b="1"/>
            </a:lvl1pPr>
          </a:lstStyle>
          <a:p>
            <a:r>
              <a:rPr lang="en-US" altLang="zh-CN" noProof="1"/>
              <a:t>95%</a:t>
            </a:r>
            <a:endParaRPr lang="zh-CN" altLang="en-US" noProof="1"/>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3800967" y="920715"/>
          <a:ext cx="7982912" cy="5321941"/>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21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3873500" y="831850"/>
          <a:ext cx="8128000" cy="5418662"/>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22_标题和内容">
    <p:spTree>
      <p:nvGrpSpPr>
        <p:cNvPr id="1" name=""/>
        <p:cNvGrpSpPr/>
        <p:nvPr/>
      </p:nvGrpSpPr>
      <p:grpSpPr>
        <a:xfrm>
          <a:off x="0" y="0"/>
          <a:ext cx="0" cy="0"/>
          <a:chOff x="0" y="0"/>
          <a:chExt cx="0" cy="0"/>
        </a:xfrm>
      </p:grpSpPr>
      <p:graphicFrame>
        <p:nvGraphicFramePr>
          <p:cNvPr id="12" name="图表 11"/>
          <p:cNvGraphicFramePr/>
          <p:nvPr/>
        </p:nvGraphicFramePr>
        <p:xfrm>
          <a:off x="4356968" y="1224827"/>
          <a:ext cx="7788001" cy="5192001"/>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3" name="图表占位符 2"/>
          <p:cNvSpPr>
            <a:spLocks noGrp="1"/>
          </p:cNvSpPr>
          <p:nvPr>
            <p:ph type="chart" sz="quarter" idx="34"/>
          </p:nvPr>
        </p:nvSpPr>
        <p:spPr>
          <a:xfrm>
            <a:off x="4243753" y="1055078"/>
            <a:ext cx="7901216" cy="5361749"/>
          </a:xfrm>
          <a:prstGeom prst="rect">
            <a:avLst/>
          </a:prstGeom>
        </p:spPr>
        <p:txBody>
          <a:bodyPr/>
          <a:lstStyle>
            <a:lvl1pPr marL="0" indent="0">
              <a:buNone/>
              <a:defRPr/>
            </a:lvl1pPr>
          </a:lstStyle>
          <a:p>
            <a:endParaRPr lang="zh-CN" altLang="en-US" noProof="1"/>
          </a:p>
        </p:txBody>
      </p:sp>
      <p:sp>
        <p:nvSpPr>
          <p:cNvPr id="3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3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5"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41"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42"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45"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50"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52"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23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4916772" y="1241403"/>
          <a:ext cx="7536724" cy="5024477"/>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4677870" y="1423156"/>
          <a:ext cx="6762946" cy="4508631"/>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4630978" y="1423156"/>
            <a:ext cx="6762946" cy="4508631"/>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8" descr="未标题-1_画板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392113" y="527050"/>
            <a:ext cx="7534275"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26"/>
          <p:cNvGrpSpPr/>
          <p:nvPr userDrawn="1"/>
        </p:nvGrpSpPr>
        <p:grpSpPr bwMode="auto">
          <a:xfrm>
            <a:off x="11653838" y="1263650"/>
            <a:ext cx="111125" cy="4330700"/>
            <a:chOff x="18285" y="1577"/>
            <a:chExt cx="175" cy="6820"/>
          </a:xfrm>
        </p:grpSpPr>
        <p:cxnSp>
          <p:nvCxnSpPr>
            <p:cNvPr id="6"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7" name="组合 28"/>
            <p:cNvGrpSpPr/>
            <p:nvPr/>
          </p:nvGrpSpPr>
          <p:grpSpPr bwMode="auto">
            <a:xfrm>
              <a:off x="18285" y="2187"/>
              <a:ext cx="113" cy="5793"/>
              <a:chOff x="431800" y="1739900"/>
              <a:chExt cx="71574" cy="3678621"/>
            </a:xfrm>
          </p:grpSpPr>
          <p:cxnSp>
            <p:nvCxnSpPr>
              <p:cNvPr id="8"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grpSp>
        <p:nvGrpSpPr>
          <p:cNvPr id="39" name="组合 38"/>
          <p:cNvGrpSpPr/>
          <p:nvPr/>
        </p:nvGrpSpPr>
        <p:grpSpPr>
          <a:xfrm>
            <a:off x="10217462" y="6027487"/>
            <a:ext cx="1547284" cy="303306"/>
            <a:chOff x="79805" y="5731894"/>
            <a:chExt cx="1547284" cy="303301"/>
          </a:xfrm>
          <a:solidFill>
            <a:srgbClr val="00B4EB">
              <a:alpha val="40000"/>
            </a:srgbClr>
          </a:solidFill>
        </p:grpSpPr>
        <p:sp>
          <p:nvSpPr>
            <p:cNvPr id="40" name="平行四边形 39"/>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1" name="平行四边形 40"/>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2" name="平行四边形 41"/>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12" name="标题 11"/>
          <p:cNvSpPr>
            <a:spLocks noGrp="1"/>
          </p:cNvSpPr>
          <p:nvPr>
            <p:ph type="title" hasCustomPrompt="1"/>
          </p:nvPr>
        </p:nvSpPr>
        <p:spPr>
          <a:xfrm>
            <a:off x="4318924" y="2339429"/>
            <a:ext cx="5098126" cy="876638"/>
          </a:xfrm>
          <a:prstGeom prst="rect">
            <a:avLst/>
          </a:prstGeom>
        </p:spPr>
        <p:txBody>
          <a:bodyPr>
            <a:normAutofit/>
          </a:bodyPr>
          <a:lstStyle>
            <a:lvl1pPr>
              <a:defRPr sz="6000" b="1" i="0">
                <a:latin typeface="Source Han Sans SC" pitchFamily="34" charset="-128"/>
                <a:ea typeface="Source Han Sans SC" pitchFamily="34" charset="-128"/>
              </a:defRPr>
            </a:lvl1pPr>
          </a:lstStyle>
          <a:p>
            <a:r>
              <a:rPr lang="zh-CN" altLang="en-US" noProof="1"/>
              <a:t>谢谢您的观看！</a:t>
            </a:r>
            <a:endParaRPr lang="zh-CN" altLang="en-US" noProof="1"/>
          </a:p>
        </p:txBody>
      </p:sp>
      <p:sp>
        <p:nvSpPr>
          <p:cNvPr id="18" name="内容占位符 17"/>
          <p:cNvSpPr>
            <a:spLocks noGrp="1"/>
          </p:cNvSpPr>
          <p:nvPr>
            <p:ph sz="quarter" idx="14" hasCustomPrompt="1"/>
          </p:nvPr>
        </p:nvSpPr>
        <p:spPr>
          <a:xfrm>
            <a:off x="4570004" y="3477242"/>
            <a:ext cx="4101873" cy="458129"/>
          </a:xfrm>
          <a:prstGeom prst="rect">
            <a:avLst/>
          </a:prstGeom>
        </p:spPr>
        <p:txBody>
          <a:bodyPr>
            <a:normAutofit/>
          </a:bodyPr>
          <a:lstStyle>
            <a:lvl1pPr marL="0" indent="0" algn="ctr">
              <a:buNone/>
              <a:defRPr sz="2400" b="1" i="0">
                <a:solidFill>
                  <a:srgbClr val="275568"/>
                </a:solidFill>
                <a:latin typeface="Source Han Sans SC Medium" pitchFamily="34" charset="-128"/>
                <a:ea typeface="Source Han Sans SC Medium" pitchFamily="34" charset="-128"/>
              </a:defRPr>
            </a:lvl1pPr>
          </a:lstStyle>
          <a:p>
            <a:r>
              <a:rPr lang="en-US" altLang="zh-CN" noProof="1"/>
              <a:t>Thanks</a:t>
            </a:r>
            <a:r>
              <a:rPr lang="zh-CN" altLang="en-US" noProof="1"/>
              <a:t> </a:t>
            </a:r>
            <a:r>
              <a:rPr lang="en-US" altLang="zh-CN" noProof="1"/>
              <a:t>for</a:t>
            </a:r>
            <a:r>
              <a:rPr lang="zh-CN" altLang="en-US" noProof="1"/>
              <a:t> </a:t>
            </a:r>
            <a:r>
              <a:rPr lang="en-US" altLang="zh-CN" noProof="1"/>
              <a:t>your</a:t>
            </a:r>
            <a:r>
              <a:rPr lang="zh-CN" altLang="en-US" noProof="1"/>
              <a:t> </a:t>
            </a:r>
            <a:r>
              <a:rPr lang="en-US" altLang="zh-CN" noProof="1"/>
              <a:t>watching</a:t>
            </a:r>
            <a:endParaRPr lang="zh-CN" altLang="en-US" noProof="1"/>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5" name="矩形 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0" indent="0">
              <a:lnSpc>
                <a:spcPct val="150000"/>
              </a:lnSpc>
              <a:buClr>
                <a:srgbClr val="275568"/>
              </a:buClr>
              <a:buFont typeface="Wingdings" panose="05000000000000000000" pitchFamily="2" charset="2"/>
              <a:buNone/>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1064268" y="2031999"/>
            <a:ext cx="10175231" cy="413574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endParaRPr lang="en-US" altLang="zh-CN" noProof="1"/>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5" name="矩形 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0" indent="0">
              <a:lnSpc>
                <a:spcPct val="150000"/>
              </a:lnSpc>
              <a:buClr>
                <a:srgbClr val="275568"/>
              </a:buClr>
              <a:buFont typeface="Wingdings" panose="05000000000000000000" pitchFamily="2" charset="2"/>
              <a:buNone/>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4140253" y="2077719"/>
            <a:ext cx="3911493" cy="4135748"/>
          </a:xfrm>
          <a:prstGeom prst="rect">
            <a:avLst/>
          </a:prstGeom>
        </p:spPr>
        <p:txBody>
          <a:bodyPr/>
          <a:lstStyle>
            <a:lvl1pPr marL="342900" marR="0" indent="-342900" algn="l" defTabSz="914400" rtl="0" eaLnBrk="1" fontAlgn="auto" latinLnBrk="0" hangingPunct="1">
              <a:lnSpc>
                <a:spcPct val="150000"/>
              </a:lnSpc>
              <a:spcBef>
                <a:spcPts val="1000"/>
              </a:spcBef>
              <a:spcAft>
                <a:spcPts val="0"/>
              </a:spcAft>
              <a:buClr>
                <a:srgbClr val="F29833"/>
              </a:buClr>
              <a:buSzTx/>
              <a:buFont typeface="+mj-lt"/>
              <a:buAutoNum type="arabicPeriod"/>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endParaRPr lang="en-US" altLang="zh-CN" noProof="1"/>
          </a:p>
          <a:p>
            <a:endParaRPr lang="en-US" altLang="zh-CN" noProof="1"/>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8" name="矩形 7"/>
          <p:cNvSpPr/>
          <p:nvPr userDrawn="1"/>
        </p:nvSpPr>
        <p:spPr>
          <a:xfrm>
            <a:off x="2370138" y="1458913"/>
            <a:ext cx="288925" cy="2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4" y="1197169"/>
            <a:ext cx="2671556"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这是一个加粗的标题</a:t>
            </a:r>
            <a:endParaRPr lang="zh-CN" altLang="en-US" noProof="1"/>
          </a:p>
        </p:txBody>
      </p:sp>
      <p:sp>
        <p:nvSpPr>
          <p:cNvPr id="65" name="内容占位符 64"/>
          <p:cNvSpPr>
            <a:spLocks noGrp="1"/>
          </p:cNvSpPr>
          <p:nvPr>
            <p:ph sz="quarter" idx="21" hasCustomPrompt="1"/>
          </p:nvPr>
        </p:nvSpPr>
        <p:spPr>
          <a:xfrm>
            <a:off x="1176590" y="1607775"/>
            <a:ext cx="4202932" cy="369262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endParaRPr lang="en-US" altLang="zh-CN" noProof="1"/>
          </a:p>
        </p:txBody>
      </p:sp>
      <p:sp>
        <p:nvSpPr>
          <p:cNvPr id="9" name="内容占位符 61"/>
          <p:cNvSpPr>
            <a:spLocks noGrp="1"/>
          </p:cNvSpPr>
          <p:nvPr>
            <p:ph sz="quarter" idx="22" hasCustomPrompt="1"/>
          </p:nvPr>
        </p:nvSpPr>
        <p:spPr>
          <a:xfrm>
            <a:off x="6424942" y="1197169"/>
            <a:ext cx="269530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 </a:t>
            </a:r>
            <a:r>
              <a:rPr lang="en-US" altLang="zh-CN" noProof="1"/>
              <a:t>.</a:t>
            </a:r>
            <a:r>
              <a:rPr lang="zh-CN" altLang="en-US" noProof="1"/>
              <a:t> 这是一个加粗的标题</a:t>
            </a:r>
            <a:endParaRPr lang="zh-CN" altLang="en-US" noProof="1"/>
          </a:p>
        </p:txBody>
      </p:sp>
      <p:sp>
        <p:nvSpPr>
          <p:cNvPr id="10" name="内容占位符 64"/>
          <p:cNvSpPr>
            <a:spLocks noGrp="1"/>
          </p:cNvSpPr>
          <p:nvPr>
            <p:ph sz="quarter" idx="23" hasCustomPrompt="1"/>
          </p:nvPr>
        </p:nvSpPr>
        <p:spPr>
          <a:xfrm>
            <a:off x="6841119" y="1607775"/>
            <a:ext cx="4202932" cy="369262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endParaRPr lang="en-US" altLang="zh-CN" noProof="1"/>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5" name="内容占位符 4"/>
          <p:cNvSpPr>
            <a:spLocks noGrp="1"/>
          </p:cNvSpPr>
          <p:nvPr>
            <p:ph sz="quarter" idx="20" hasCustomPrompt="1"/>
          </p:nvPr>
        </p:nvSpPr>
        <p:spPr>
          <a:xfrm>
            <a:off x="8001000" y="114792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29" name="内容占位符 4"/>
          <p:cNvSpPr>
            <a:spLocks noGrp="1"/>
          </p:cNvSpPr>
          <p:nvPr>
            <p:ph sz="quarter" idx="21" hasCustomPrompt="1"/>
          </p:nvPr>
        </p:nvSpPr>
        <p:spPr>
          <a:xfrm>
            <a:off x="8001000" y="1570500"/>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37" name="内容占位符 4"/>
          <p:cNvSpPr>
            <a:spLocks noGrp="1"/>
          </p:cNvSpPr>
          <p:nvPr>
            <p:ph sz="quarter" idx="22" hasCustomPrompt="1"/>
          </p:nvPr>
        </p:nvSpPr>
        <p:spPr>
          <a:xfrm>
            <a:off x="8001000" y="310695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38" name="内容占位符 4"/>
          <p:cNvSpPr>
            <a:spLocks noGrp="1"/>
          </p:cNvSpPr>
          <p:nvPr>
            <p:ph sz="quarter" idx="23" hasCustomPrompt="1"/>
          </p:nvPr>
        </p:nvSpPr>
        <p:spPr>
          <a:xfrm>
            <a:off x="8001000" y="3529524"/>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0" name="内容占位符 4"/>
          <p:cNvSpPr>
            <a:spLocks noGrp="1"/>
          </p:cNvSpPr>
          <p:nvPr>
            <p:ph sz="quarter" idx="24" hasCustomPrompt="1"/>
          </p:nvPr>
        </p:nvSpPr>
        <p:spPr>
          <a:xfrm>
            <a:off x="8001000" y="5064722"/>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5</a:t>
            </a:r>
            <a:r>
              <a:rPr lang="zh-CN" altLang="en-US" noProof="1"/>
              <a:t>、小标题</a:t>
            </a:r>
            <a:endParaRPr lang="zh-CN" altLang="en-US" noProof="1"/>
          </a:p>
        </p:txBody>
      </p:sp>
      <p:sp>
        <p:nvSpPr>
          <p:cNvPr id="41" name="内容占位符 4"/>
          <p:cNvSpPr>
            <a:spLocks noGrp="1"/>
          </p:cNvSpPr>
          <p:nvPr>
            <p:ph sz="quarter" idx="25" hasCustomPrompt="1"/>
          </p:nvPr>
        </p:nvSpPr>
        <p:spPr>
          <a:xfrm>
            <a:off x="8001000" y="5487295"/>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3" name="内容占位符 4"/>
          <p:cNvSpPr>
            <a:spLocks noGrp="1"/>
          </p:cNvSpPr>
          <p:nvPr>
            <p:ph sz="quarter" idx="26" hasCustomPrompt="1"/>
          </p:nvPr>
        </p:nvSpPr>
        <p:spPr>
          <a:xfrm>
            <a:off x="2397121" y="212788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4" name="内容占位符 4"/>
          <p:cNvSpPr>
            <a:spLocks noGrp="1"/>
          </p:cNvSpPr>
          <p:nvPr>
            <p:ph sz="quarter" idx="27" hasCustomPrompt="1"/>
          </p:nvPr>
        </p:nvSpPr>
        <p:spPr>
          <a:xfrm>
            <a:off x="2397121" y="2550454"/>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2397121" y="408098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7" name="内容占位符 4"/>
          <p:cNvSpPr>
            <a:spLocks noGrp="1"/>
          </p:cNvSpPr>
          <p:nvPr>
            <p:ph sz="quarter" idx="29" hasCustomPrompt="1"/>
          </p:nvPr>
        </p:nvSpPr>
        <p:spPr>
          <a:xfrm>
            <a:off x="2397121" y="4503553"/>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
        <p:nvSpPr>
          <p:cNvPr id="11" name="矩形 10"/>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2" name="椭圆 11"/>
          <p:cNvSpPr/>
          <p:nvPr userDrawn="1"/>
        </p:nvSpPr>
        <p:spPr>
          <a:xfrm>
            <a:off x="4303713" y="1874838"/>
            <a:ext cx="3590925" cy="3589337"/>
          </a:xfrm>
          <a:prstGeom prst="ellipse">
            <a:avLst/>
          </a:prstGeom>
          <a:solidFill>
            <a:srgbClr val="29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13" name="Google Shape;668;p31"/>
          <p:cNvPicPr preferRelativeResize="0">
            <a:picLocks noChangeArrowheads="1"/>
          </p:cNvPicPr>
          <p:nvPr userDrawn="1"/>
        </p:nvPicPr>
        <p:blipFill>
          <a:blip r:embed="rId2">
            <a:extLst>
              <a:ext uri="{28A0092B-C50C-407E-A947-70E740481C1C}">
                <a14:useLocalDpi xmlns:a14="http://schemas.microsoft.com/office/drawing/2010/main" val="0"/>
              </a:ext>
            </a:extLst>
          </a:blip>
          <a:srcRect l="5927" t="2783" r="2177" b="2554"/>
          <a:stretch>
            <a:fillRect/>
          </a:stretch>
        </p:blipFill>
        <p:spPr bwMode="auto">
          <a:xfrm>
            <a:off x="3981450" y="1412875"/>
            <a:ext cx="4432300"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Google Shape;677;p31"/>
          <p:cNvSpPr>
            <a:spLocks noChangeArrowheads="1"/>
          </p:cNvSpPr>
          <p:nvPr userDrawn="1"/>
        </p:nvSpPr>
        <p:spPr bwMode="auto">
          <a:xfrm>
            <a:off x="6149975" y="4891088"/>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15" name="Google Shape;678;p31"/>
          <p:cNvSpPr>
            <a:spLocks noChangeArrowheads="1"/>
          </p:cNvSpPr>
          <p:nvPr userDrawn="1"/>
        </p:nvSpPr>
        <p:spPr bwMode="auto">
          <a:xfrm>
            <a:off x="7537450" y="3630613"/>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16" name="Google Shape;679;p31"/>
          <p:cNvSpPr>
            <a:spLocks noChangeArrowheads="1"/>
          </p:cNvSpPr>
          <p:nvPr userDrawn="1"/>
        </p:nvSpPr>
        <p:spPr bwMode="auto">
          <a:xfrm>
            <a:off x="6149975" y="2130425"/>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cxnSp>
        <p:nvCxnSpPr>
          <p:cNvPr id="17" name="Google Shape;680;p31"/>
          <p:cNvCxnSpPr>
            <a:cxnSpLocks noChangeShapeType="1"/>
            <a:stCxn id="20489" idx="3"/>
          </p:cNvCxnSpPr>
          <p:nvPr userDrawn="1"/>
        </p:nvCxnSpPr>
        <p:spPr bwMode="auto">
          <a:xfrm rot="10800000" flipH="1">
            <a:off x="6315075" y="1751013"/>
            <a:ext cx="2505075" cy="463550"/>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18" name="Google Shape;681;p31"/>
          <p:cNvCxnSpPr>
            <a:cxnSpLocks noChangeShapeType="1"/>
            <a:stCxn id="20488" idx="3"/>
          </p:cNvCxnSpPr>
          <p:nvPr userDrawn="1"/>
        </p:nvCxnSpPr>
        <p:spPr bwMode="auto">
          <a:xfrm>
            <a:off x="7702550" y="3713163"/>
            <a:ext cx="1154113" cy="622300"/>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19" name="Google Shape;682;p31"/>
          <p:cNvCxnSpPr>
            <a:cxnSpLocks noChangeShapeType="1"/>
            <a:stCxn id="20488" idx="3"/>
          </p:cNvCxnSpPr>
          <p:nvPr userDrawn="1"/>
        </p:nvCxnSpPr>
        <p:spPr bwMode="auto">
          <a:xfrm rot="10800000">
            <a:off x="3313113" y="2438400"/>
            <a:ext cx="1493837" cy="1158875"/>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20" name="Google Shape;683;p31"/>
          <p:cNvCxnSpPr>
            <a:cxnSpLocks noChangeShapeType="1"/>
            <a:stCxn id="20487" idx="1"/>
          </p:cNvCxnSpPr>
          <p:nvPr userDrawn="1"/>
        </p:nvCxnSpPr>
        <p:spPr bwMode="auto">
          <a:xfrm rot="10800000">
            <a:off x="3306763" y="4778375"/>
            <a:ext cx="2843212" cy="195263"/>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grpSp>
        <p:nvGrpSpPr>
          <p:cNvPr id="21" name="Google Shape;684;p31"/>
          <p:cNvGrpSpPr/>
          <p:nvPr userDrawn="1"/>
        </p:nvGrpSpPr>
        <p:grpSpPr bwMode="auto">
          <a:xfrm>
            <a:off x="5840413" y="3465513"/>
            <a:ext cx="504825" cy="384175"/>
            <a:chOff x="1190625" y="858100"/>
            <a:chExt cx="5219200" cy="3979225"/>
          </a:xfrm>
        </p:grpSpPr>
        <p:sp>
          <p:nvSpPr>
            <p:cNvPr id="22" name="Google Shape;685;p31"/>
            <p:cNvSpPr>
              <a:spLocks noChangeArrowheads="1"/>
            </p:cNvSpPr>
            <p:nvPr/>
          </p:nvSpPr>
          <p:spPr bwMode="auto">
            <a:xfrm>
              <a:off x="1190625" y="1346375"/>
              <a:ext cx="309900" cy="300125"/>
            </a:xfrm>
            <a:custGeom>
              <a:avLst/>
              <a:gdLst>
                <a:gd name="T0" fmla="*/ 3099 w 12396"/>
                <a:gd name="T1" fmla="*/ 0 h 12005"/>
                <a:gd name="T2" fmla="*/ 0 w 12396"/>
                <a:gd name="T3" fmla="*/ 3099 h 12005"/>
                <a:gd name="T4" fmla="*/ 0 w 12396"/>
                <a:gd name="T5" fmla="*/ 8906 h 12005"/>
                <a:gd name="T6" fmla="*/ 3099 w 12396"/>
                <a:gd name="T7" fmla="*/ 12005 h 12005"/>
                <a:gd name="T8" fmla="*/ 6198 w 12396"/>
                <a:gd name="T9" fmla="*/ 8906 h 12005"/>
                <a:gd name="T10" fmla="*/ 6198 w 12396"/>
                <a:gd name="T11" fmla="*/ 6198 h 12005"/>
                <a:gd name="T12" fmla="*/ 9264 w 12396"/>
                <a:gd name="T13" fmla="*/ 6198 h 12005"/>
                <a:gd name="T14" fmla="*/ 12396 w 12396"/>
                <a:gd name="T15" fmla="*/ 3099 h 12005"/>
                <a:gd name="T16" fmla="*/ 9264 w 12396"/>
                <a:gd name="T17" fmla="*/ 0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6" h="12005">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Google Shape;686;p31"/>
            <p:cNvSpPr>
              <a:spLocks noChangeArrowheads="1"/>
            </p:cNvSpPr>
            <p:nvPr/>
          </p:nvSpPr>
          <p:spPr bwMode="auto">
            <a:xfrm>
              <a:off x="6099900" y="1346375"/>
              <a:ext cx="309925" cy="300125"/>
            </a:xfrm>
            <a:custGeom>
              <a:avLst/>
              <a:gdLst>
                <a:gd name="T0" fmla="*/ 3132 w 12397"/>
                <a:gd name="T1" fmla="*/ 0 h 12005"/>
                <a:gd name="T2" fmla="*/ 1 w 12397"/>
                <a:gd name="T3" fmla="*/ 3099 h 12005"/>
                <a:gd name="T4" fmla="*/ 3132 w 12397"/>
                <a:gd name="T5" fmla="*/ 6198 h 12005"/>
                <a:gd name="T6" fmla="*/ 6198 w 12397"/>
                <a:gd name="T7" fmla="*/ 6198 h 12005"/>
                <a:gd name="T8" fmla="*/ 6198 w 12397"/>
                <a:gd name="T9" fmla="*/ 8906 h 12005"/>
                <a:gd name="T10" fmla="*/ 9297 w 12397"/>
                <a:gd name="T11" fmla="*/ 12005 h 12005"/>
                <a:gd name="T12" fmla="*/ 12396 w 12397"/>
                <a:gd name="T13" fmla="*/ 8906 h 12005"/>
                <a:gd name="T14" fmla="*/ 12396 w 12397"/>
                <a:gd name="T15" fmla="*/ 3099 h 12005"/>
                <a:gd name="T16" fmla="*/ 9297 w 12397"/>
                <a:gd name="T17" fmla="*/ 0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7" h="12005">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Google Shape;687;p31"/>
            <p:cNvSpPr>
              <a:spLocks noChangeArrowheads="1"/>
            </p:cNvSpPr>
            <p:nvPr/>
          </p:nvSpPr>
          <p:spPr bwMode="auto">
            <a:xfrm>
              <a:off x="1190625" y="4048925"/>
              <a:ext cx="309900" cy="300125"/>
            </a:xfrm>
            <a:custGeom>
              <a:avLst/>
              <a:gdLst>
                <a:gd name="T0" fmla="*/ 3099 w 12396"/>
                <a:gd name="T1" fmla="*/ 1 h 12005"/>
                <a:gd name="T2" fmla="*/ 0 w 12396"/>
                <a:gd name="T3" fmla="*/ 3100 h 12005"/>
                <a:gd name="T4" fmla="*/ 0 w 12396"/>
                <a:gd name="T5" fmla="*/ 8906 h 12005"/>
                <a:gd name="T6" fmla="*/ 3099 w 12396"/>
                <a:gd name="T7" fmla="*/ 12005 h 12005"/>
                <a:gd name="T8" fmla="*/ 9264 w 12396"/>
                <a:gd name="T9" fmla="*/ 12005 h 12005"/>
                <a:gd name="T10" fmla="*/ 12396 w 12396"/>
                <a:gd name="T11" fmla="*/ 8906 h 12005"/>
                <a:gd name="T12" fmla="*/ 9264 w 12396"/>
                <a:gd name="T13" fmla="*/ 5807 h 12005"/>
                <a:gd name="T14" fmla="*/ 6198 w 12396"/>
                <a:gd name="T15" fmla="*/ 5807 h 12005"/>
                <a:gd name="T16" fmla="*/ 6198 w 12396"/>
                <a:gd name="T17" fmla="*/ 3100 h 12005"/>
                <a:gd name="T18" fmla="*/ 3099 w 12396"/>
                <a:gd name="T19" fmla="*/ 1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96" h="12005">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Google Shape;688;p31"/>
            <p:cNvSpPr>
              <a:spLocks noChangeArrowheads="1"/>
            </p:cNvSpPr>
            <p:nvPr/>
          </p:nvSpPr>
          <p:spPr bwMode="auto">
            <a:xfrm>
              <a:off x="6099900" y="4048925"/>
              <a:ext cx="309925" cy="300125"/>
            </a:xfrm>
            <a:custGeom>
              <a:avLst/>
              <a:gdLst>
                <a:gd name="T0" fmla="*/ 9297 w 12397"/>
                <a:gd name="T1" fmla="*/ 1 h 12005"/>
                <a:gd name="T2" fmla="*/ 6198 w 12397"/>
                <a:gd name="T3" fmla="*/ 3100 h 12005"/>
                <a:gd name="T4" fmla="*/ 6198 w 12397"/>
                <a:gd name="T5" fmla="*/ 5807 h 12005"/>
                <a:gd name="T6" fmla="*/ 3132 w 12397"/>
                <a:gd name="T7" fmla="*/ 5807 h 12005"/>
                <a:gd name="T8" fmla="*/ 1 w 12397"/>
                <a:gd name="T9" fmla="*/ 8906 h 12005"/>
                <a:gd name="T10" fmla="*/ 3132 w 12397"/>
                <a:gd name="T11" fmla="*/ 12005 h 12005"/>
                <a:gd name="T12" fmla="*/ 9297 w 12397"/>
                <a:gd name="T13" fmla="*/ 12005 h 12005"/>
                <a:gd name="T14" fmla="*/ 12396 w 12397"/>
                <a:gd name="T15" fmla="*/ 8906 h 12005"/>
                <a:gd name="T16" fmla="*/ 12396 w 12397"/>
                <a:gd name="T17" fmla="*/ 3100 h 12005"/>
                <a:gd name="T18" fmla="*/ 9297 w 12397"/>
                <a:gd name="T19" fmla="*/ 1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97" h="12005">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689;p31"/>
            <p:cNvSpPr>
              <a:spLocks noChangeArrowheads="1"/>
            </p:cNvSpPr>
            <p:nvPr/>
          </p:nvSpPr>
          <p:spPr bwMode="auto">
            <a:xfrm>
              <a:off x="3612650" y="858100"/>
              <a:ext cx="375150" cy="257500"/>
            </a:xfrm>
            <a:custGeom>
              <a:avLst/>
              <a:gdLst>
                <a:gd name="T0" fmla="*/ 3409 w 15006"/>
                <a:gd name="T1" fmla="*/ 0 h 10300"/>
                <a:gd name="T2" fmla="*/ 1207 w 15006"/>
                <a:gd name="T3" fmla="*/ 905 h 10300"/>
                <a:gd name="T4" fmla="*/ 1207 w 15006"/>
                <a:gd name="T5" fmla="*/ 5309 h 10300"/>
                <a:gd name="T6" fmla="*/ 5317 w 15006"/>
                <a:gd name="T7" fmla="*/ 9387 h 10300"/>
                <a:gd name="T8" fmla="*/ 7503 w 15006"/>
                <a:gd name="T9" fmla="*/ 10300 h 10300"/>
                <a:gd name="T10" fmla="*/ 9688 w 15006"/>
                <a:gd name="T11" fmla="*/ 9387 h 10300"/>
                <a:gd name="T12" fmla="*/ 13798 w 15006"/>
                <a:gd name="T13" fmla="*/ 5309 h 10300"/>
                <a:gd name="T14" fmla="*/ 13798 w 15006"/>
                <a:gd name="T15" fmla="*/ 905 h 10300"/>
                <a:gd name="T16" fmla="*/ 11596 w 15006"/>
                <a:gd name="T17" fmla="*/ 0 h 10300"/>
                <a:gd name="T18" fmla="*/ 9395 w 15006"/>
                <a:gd name="T19" fmla="*/ 905 h 10300"/>
                <a:gd name="T20" fmla="*/ 7503 w 15006"/>
                <a:gd name="T21" fmla="*/ 2830 h 10300"/>
                <a:gd name="T22" fmla="*/ 5611 w 15006"/>
                <a:gd name="T23" fmla="*/ 905 h 10300"/>
                <a:gd name="T24" fmla="*/ 3409 w 15006"/>
                <a:gd name="T25" fmla="*/ 0 h 10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06" h="1030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690;p31"/>
            <p:cNvSpPr>
              <a:spLocks noChangeArrowheads="1"/>
            </p:cNvSpPr>
            <p:nvPr/>
          </p:nvSpPr>
          <p:spPr bwMode="auto">
            <a:xfrm>
              <a:off x="3612650" y="4579400"/>
              <a:ext cx="375150" cy="257925"/>
            </a:xfrm>
            <a:custGeom>
              <a:avLst/>
              <a:gdLst>
                <a:gd name="T0" fmla="*/ 7503 w 15006"/>
                <a:gd name="T1" fmla="*/ 1 h 10317"/>
                <a:gd name="T2" fmla="*/ 5317 w 15006"/>
                <a:gd name="T3" fmla="*/ 931 h 10317"/>
                <a:gd name="T4" fmla="*/ 1207 w 15006"/>
                <a:gd name="T5" fmla="*/ 5008 h 10317"/>
                <a:gd name="T6" fmla="*/ 1207 w 15006"/>
                <a:gd name="T7" fmla="*/ 9412 h 10317"/>
                <a:gd name="T8" fmla="*/ 3409 w 15006"/>
                <a:gd name="T9" fmla="*/ 10317 h 10317"/>
                <a:gd name="T10" fmla="*/ 5611 w 15006"/>
                <a:gd name="T11" fmla="*/ 9412 h 10317"/>
                <a:gd name="T12" fmla="*/ 7503 w 15006"/>
                <a:gd name="T13" fmla="*/ 7487 h 10317"/>
                <a:gd name="T14" fmla="*/ 9395 w 15006"/>
                <a:gd name="T15" fmla="*/ 9412 h 10317"/>
                <a:gd name="T16" fmla="*/ 11613 w 15006"/>
                <a:gd name="T17" fmla="*/ 10292 h 10317"/>
                <a:gd name="T18" fmla="*/ 13798 w 15006"/>
                <a:gd name="T19" fmla="*/ 9412 h 10317"/>
                <a:gd name="T20" fmla="*/ 13798 w 15006"/>
                <a:gd name="T21" fmla="*/ 5008 h 10317"/>
                <a:gd name="T22" fmla="*/ 9688 w 15006"/>
                <a:gd name="T23" fmla="*/ 931 h 10317"/>
                <a:gd name="T24" fmla="*/ 7503 w 15006"/>
                <a:gd name="T25" fmla="*/ 1 h 10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06" h="10317">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Google Shape;691;p31"/>
            <p:cNvSpPr>
              <a:spLocks noChangeArrowheads="1"/>
            </p:cNvSpPr>
            <p:nvPr/>
          </p:nvSpPr>
          <p:spPr bwMode="auto">
            <a:xfrm>
              <a:off x="3203250" y="2222225"/>
              <a:ext cx="1193925" cy="1250975"/>
            </a:xfrm>
            <a:custGeom>
              <a:avLst/>
              <a:gdLst>
                <a:gd name="T0" fmla="*/ 33730 w 47757"/>
                <a:gd name="T1" fmla="*/ 6198 h 50039"/>
                <a:gd name="T2" fmla="*/ 41559 w 47757"/>
                <a:gd name="T3" fmla="*/ 14027 h 50039"/>
                <a:gd name="T4" fmla="*/ 33730 w 47757"/>
                <a:gd name="T5" fmla="*/ 21823 h 50039"/>
                <a:gd name="T6" fmla="*/ 25934 w 47757"/>
                <a:gd name="T7" fmla="*/ 14027 h 50039"/>
                <a:gd name="T8" fmla="*/ 33730 w 47757"/>
                <a:gd name="T9" fmla="*/ 6198 h 50039"/>
                <a:gd name="T10" fmla="*/ 20062 w 47757"/>
                <a:gd name="T11" fmla="*/ 11026 h 50039"/>
                <a:gd name="T12" fmla="*/ 20062 w 47757"/>
                <a:gd name="T13" fmla="*/ 11026 h 50039"/>
                <a:gd name="T14" fmla="*/ 19736 w 47757"/>
                <a:gd name="T15" fmla="*/ 14027 h 50039"/>
                <a:gd name="T16" fmla="*/ 33730 w 47757"/>
                <a:gd name="T17" fmla="*/ 28021 h 50039"/>
                <a:gd name="T18" fmla="*/ 39210 w 47757"/>
                <a:gd name="T19" fmla="*/ 26912 h 50039"/>
                <a:gd name="T20" fmla="*/ 39210 w 47757"/>
                <a:gd name="T21" fmla="*/ 27336 h 50039"/>
                <a:gd name="T22" fmla="*/ 22704 w 47757"/>
                <a:gd name="T23" fmla="*/ 43841 h 50039"/>
                <a:gd name="T24" fmla="*/ 6199 w 47757"/>
                <a:gd name="T25" fmla="*/ 27336 h 50039"/>
                <a:gd name="T26" fmla="*/ 20062 w 47757"/>
                <a:gd name="T27" fmla="*/ 11026 h 50039"/>
                <a:gd name="T28" fmla="*/ 33730 w 47757"/>
                <a:gd name="T29" fmla="*/ 0 h 50039"/>
                <a:gd name="T30" fmla="*/ 23357 w 47757"/>
                <a:gd name="T31" fmla="*/ 4632 h 50039"/>
                <a:gd name="T32" fmla="*/ 22704 w 47757"/>
                <a:gd name="T33" fmla="*/ 4600 h 50039"/>
                <a:gd name="T34" fmla="*/ 1 w 47757"/>
                <a:gd name="T35" fmla="*/ 27336 h 50039"/>
                <a:gd name="T36" fmla="*/ 22704 w 47757"/>
                <a:gd name="T37" fmla="*/ 50039 h 50039"/>
                <a:gd name="T38" fmla="*/ 45408 w 47757"/>
                <a:gd name="T39" fmla="*/ 27336 h 50039"/>
                <a:gd name="T40" fmla="*/ 44886 w 47757"/>
                <a:gd name="T41" fmla="*/ 22508 h 50039"/>
                <a:gd name="T42" fmla="*/ 47756 w 47757"/>
                <a:gd name="T43" fmla="*/ 14027 h 50039"/>
                <a:gd name="T44" fmla="*/ 33730 w 47757"/>
                <a:gd name="T45" fmla="*/ 0 h 50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57" h="50039">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692;p31"/>
            <p:cNvSpPr>
              <a:spLocks noChangeArrowheads="1"/>
            </p:cNvSpPr>
            <p:nvPr/>
          </p:nvSpPr>
          <p:spPr bwMode="auto">
            <a:xfrm>
              <a:off x="1243625" y="1283575"/>
              <a:ext cx="5113175" cy="3129100"/>
            </a:xfrm>
            <a:custGeom>
              <a:avLst/>
              <a:gdLst>
                <a:gd name="T0" fmla="*/ 102264 w 204527"/>
                <a:gd name="T1" fmla="*/ 7373 h 125164"/>
                <a:gd name="T2" fmla="*/ 127413 w 204527"/>
                <a:gd name="T3" fmla="*/ 13440 h 125164"/>
                <a:gd name="T4" fmla="*/ 146529 w 204527"/>
                <a:gd name="T5" fmla="*/ 29620 h 125164"/>
                <a:gd name="T6" fmla="*/ 149001 w 204527"/>
                <a:gd name="T7" fmla="*/ 30853 h 125164"/>
                <a:gd name="T8" fmla="*/ 150867 w 204527"/>
                <a:gd name="T9" fmla="*/ 30239 h 125164"/>
                <a:gd name="T10" fmla="*/ 151487 w 204527"/>
                <a:gd name="T11" fmla="*/ 25901 h 125164"/>
                <a:gd name="T12" fmla="*/ 137199 w 204527"/>
                <a:gd name="T13" fmla="*/ 12103 h 125164"/>
                <a:gd name="T14" fmla="*/ 137199 w 204527"/>
                <a:gd name="T15" fmla="*/ 12103 h 125164"/>
                <a:gd name="T16" fmla="*/ 155499 w 204527"/>
                <a:gd name="T17" fmla="*/ 20388 h 125164"/>
                <a:gd name="T18" fmla="*/ 197905 w 204527"/>
                <a:gd name="T19" fmla="*/ 62566 h 125164"/>
                <a:gd name="T20" fmla="*/ 137102 w 204527"/>
                <a:gd name="T21" fmla="*/ 113061 h 125164"/>
                <a:gd name="T22" fmla="*/ 163654 w 204527"/>
                <a:gd name="T23" fmla="*/ 62566 h 125164"/>
                <a:gd name="T24" fmla="*/ 161664 w 204527"/>
                <a:gd name="T25" fmla="*/ 47006 h 125164"/>
                <a:gd name="T26" fmla="*/ 158691 w 204527"/>
                <a:gd name="T27" fmla="*/ 44678 h 125164"/>
                <a:gd name="T28" fmla="*/ 157880 w 204527"/>
                <a:gd name="T29" fmla="*/ 44788 h 125164"/>
                <a:gd name="T30" fmla="*/ 155662 w 204527"/>
                <a:gd name="T31" fmla="*/ 48572 h 125164"/>
                <a:gd name="T32" fmla="*/ 157456 w 204527"/>
                <a:gd name="T33" fmla="*/ 62566 h 125164"/>
                <a:gd name="T34" fmla="*/ 102264 w 204527"/>
                <a:gd name="T35" fmla="*/ 117758 h 125164"/>
                <a:gd name="T36" fmla="*/ 47071 w 204527"/>
                <a:gd name="T37" fmla="*/ 62566 h 125164"/>
                <a:gd name="T38" fmla="*/ 102264 w 204527"/>
                <a:gd name="T39" fmla="*/ 7373 h 125164"/>
                <a:gd name="T40" fmla="*/ 102264 w 204527"/>
                <a:gd name="T41" fmla="*/ 1 h 125164"/>
                <a:gd name="T42" fmla="*/ 45929 w 204527"/>
                <a:gd name="T43" fmla="*/ 15006 h 125164"/>
                <a:gd name="T44" fmla="*/ 946 w 204527"/>
                <a:gd name="T45" fmla="*/ 59956 h 125164"/>
                <a:gd name="T46" fmla="*/ 946 w 204527"/>
                <a:gd name="T47" fmla="*/ 65175 h 125164"/>
                <a:gd name="T48" fmla="*/ 22671 w 204527"/>
                <a:gd name="T49" fmla="*/ 92706 h 125164"/>
                <a:gd name="T50" fmla="*/ 24833 w 204527"/>
                <a:gd name="T51" fmla="*/ 93563 h 125164"/>
                <a:gd name="T52" fmla="*/ 27075 w 204527"/>
                <a:gd name="T53" fmla="*/ 92608 h 125164"/>
                <a:gd name="T54" fmla="*/ 26977 w 204527"/>
                <a:gd name="T55" fmla="*/ 88205 h 125164"/>
                <a:gd name="T56" fmla="*/ 6622 w 204527"/>
                <a:gd name="T57" fmla="*/ 62566 h 125164"/>
                <a:gd name="T58" fmla="*/ 49028 w 204527"/>
                <a:gd name="T59" fmla="*/ 20388 h 125164"/>
                <a:gd name="T60" fmla="*/ 67393 w 204527"/>
                <a:gd name="T61" fmla="*/ 12070 h 125164"/>
                <a:gd name="T62" fmla="*/ 67393 w 204527"/>
                <a:gd name="T63" fmla="*/ 12070 h 125164"/>
                <a:gd name="T64" fmla="*/ 40873 w 204527"/>
                <a:gd name="T65" fmla="*/ 62566 h 125164"/>
                <a:gd name="T66" fmla="*/ 67426 w 204527"/>
                <a:gd name="T67" fmla="*/ 113094 h 125164"/>
                <a:gd name="T68" fmla="*/ 44004 w 204527"/>
                <a:gd name="T69" fmla="*/ 101677 h 125164"/>
                <a:gd name="T70" fmla="*/ 42326 w 204527"/>
                <a:gd name="T71" fmla="*/ 101187 h 125164"/>
                <a:gd name="T72" fmla="*/ 39699 w 204527"/>
                <a:gd name="T73" fmla="*/ 102623 h 125164"/>
                <a:gd name="T74" fmla="*/ 40645 w 204527"/>
                <a:gd name="T75" fmla="*/ 106896 h 125164"/>
                <a:gd name="T76" fmla="*/ 83246 w 204527"/>
                <a:gd name="T77" fmla="*/ 123532 h 125164"/>
                <a:gd name="T78" fmla="*/ 102296 w 204527"/>
                <a:gd name="T79" fmla="*/ 125163 h 125164"/>
                <a:gd name="T80" fmla="*/ 128099 w 204527"/>
                <a:gd name="T81" fmla="*/ 122129 h 125164"/>
                <a:gd name="T82" fmla="*/ 203581 w 204527"/>
                <a:gd name="T83" fmla="*/ 65175 h 125164"/>
                <a:gd name="T84" fmla="*/ 203581 w 204527"/>
                <a:gd name="T85" fmla="*/ 59956 h 125164"/>
                <a:gd name="T86" fmla="*/ 158598 w 204527"/>
                <a:gd name="T87" fmla="*/ 15006 h 125164"/>
                <a:gd name="T88" fmla="*/ 102264 w 204527"/>
                <a:gd name="T89" fmla="*/ 1 h 125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527" h="125164">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693;p31"/>
            <p:cNvSpPr>
              <a:spLocks noChangeArrowheads="1"/>
            </p:cNvSpPr>
            <p:nvPr/>
          </p:nvSpPr>
          <p:spPr bwMode="auto">
            <a:xfrm>
              <a:off x="4627125" y="2767775"/>
              <a:ext cx="307450" cy="685875"/>
            </a:xfrm>
            <a:custGeom>
              <a:avLst/>
              <a:gdLst>
                <a:gd name="T0" fmla="*/ 9199 w 12298"/>
                <a:gd name="T1" fmla="*/ 1 h 27435"/>
                <a:gd name="T2" fmla="*/ 6100 w 12298"/>
                <a:gd name="T3" fmla="*/ 3100 h 27435"/>
                <a:gd name="T4" fmla="*/ 6100 w 12298"/>
                <a:gd name="T5" fmla="*/ 3198 h 27435"/>
                <a:gd name="T6" fmla="*/ 848 w 12298"/>
                <a:gd name="T7" fmla="*/ 22769 h 27435"/>
                <a:gd name="T8" fmla="*/ 1990 w 12298"/>
                <a:gd name="T9" fmla="*/ 27010 h 27435"/>
                <a:gd name="T10" fmla="*/ 3556 w 12298"/>
                <a:gd name="T11" fmla="*/ 27434 h 27435"/>
                <a:gd name="T12" fmla="*/ 6231 w 12298"/>
                <a:gd name="T13" fmla="*/ 25901 h 27435"/>
                <a:gd name="T14" fmla="*/ 12298 w 12298"/>
                <a:gd name="T15" fmla="*/ 3165 h 27435"/>
                <a:gd name="T16" fmla="*/ 12298 w 12298"/>
                <a:gd name="T17" fmla="*/ 3100 h 27435"/>
                <a:gd name="T18" fmla="*/ 9199 w 12298"/>
                <a:gd name="T19" fmla="*/ 1 h 27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8" h="27435">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694;p31"/>
            <p:cNvSpPr>
              <a:spLocks noChangeArrowheads="1"/>
            </p:cNvSpPr>
            <p:nvPr/>
          </p:nvSpPr>
          <p:spPr bwMode="auto">
            <a:xfrm>
              <a:off x="4238125" y="1853850"/>
              <a:ext cx="565150" cy="541275"/>
            </a:xfrm>
            <a:custGeom>
              <a:avLst/>
              <a:gdLst>
                <a:gd name="T0" fmla="*/ 3548 w 22606"/>
                <a:gd name="T1" fmla="*/ 1 h 21651"/>
                <a:gd name="T2" fmla="*/ 881 w 22606"/>
                <a:gd name="T3" fmla="*/ 1557 h 21651"/>
                <a:gd name="T4" fmla="*/ 2023 w 22606"/>
                <a:gd name="T5" fmla="*/ 5797 h 21651"/>
                <a:gd name="T6" fmla="*/ 16376 w 22606"/>
                <a:gd name="T7" fmla="*/ 20085 h 21651"/>
                <a:gd name="T8" fmla="*/ 19050 w 22606"/>
                <a:gd name="T9" fmla="*/ 21651 h 21651"/>
                <a:gd name="T10" fmla="*/ 20616 w 22606"/>
                <a:gd name="T11" fmla="*/ 21226 h 21651"/>
                <a:gd name="T12" fmla="*/ 21725 w 22606"/>
                <a:gd name="T13" fmla="*/ 16986 h 21651"/>
                <a:gd name="T14" fmla="*/ 5089 w 22606"/>
                <a:gd name="T15" fmla="*/ 415 h 21651"/>
                <a:gd name="T16" fmla="*/ 3548 w 22606"/>
                <a:gd name="T17" fmla="*/ 1 h 2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06" h="21651">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Google Shape;695;p31"/>
            <p:cNvSpPr>
              <a:spLocks noChangeArrowheads="1"/>
            </p:cNvSpPr>
            <p:nvPr/>
          </p:nvSpPr>
          <p:spPr bwMode="auto">
            <a:xfrm>
              <a:off x="2665850" y="2242850"/>
              <a:ext cx="306650" cy="683975"/>
            </a:xfrm>
            <a:custGeom>
              <a:avLst/>
              <a:gdLst>
                <a:gd name="T0" fmla="*/ 8726 w 12266"/>
                <a:gd name="T1" fmla="*/ 0 h 27359"/>
                <a:gd name="T2" fmla="*/ 6035 w 12266"/>
                <a:gd name="T3" fmla="*/ 1556 h 27359"/>
                <a:gd name="T4" fmla="*/ 0 w 12266"/>
                <a:gd name="T5" fmla="*/ 24227 h 27359"/>
                <a:gd name="T6" fmla="*/ 3099 w 12266"/>
                <a:gd name="T7" fmla="*/ 27359 h 27359"/>
                <a:gd name="T8" fmla="*/ 6198 w 12266"/>
                <a:gd name="T9" fmla="*/ 24227 h 27359"/>
                <a:gd name="T10" fmla="*/ 6198 w 12266"/>
                <a:gd name="T11" fmla="*/ 24195 h 27359"/>
                <a:gd name="T12" fmla="*/ 11417 w 12266"/>
                <a:gd name="T13" fmla="*/ 4655 h 27359"/>
                <a:gd name="T14" fmla="*/ 10276 w 12266"/>
                <a:gd name="T15" fmla="*/ 415 h 27359"/>
                <a:gd name="T16" fmla="*/ 8726 w 12266"/>
                <a:gd name="T17" fmla="*/ 0 h 27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66" h="27359">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696;p31"/>
            <p:cNvSpPr>
              <a:spLocks noChangeArrowheads="1"/>
            </p:cNvSpPr>
            <p:nvPr/>
          </p:nvSpPr>
          <p:spPr bwMode="auto">
            <a:xfrm>
              <a:off x="2796325" y="3299700"/>
              <a:ext cx="564350" cy="541300"/>
            </a:xfrm>
            <a:custGeom>
              <a:avLst/>
              <a:gdLst>
                <a:gd name="T0" fmla="*/ 3561 w 22574"/>
                <a:gd name="T1" fmla="*/ 0 h 21652"/>
                <a:gd name="T2" fmla="*/ 1990 w 22574"/>
                <a:gd name="T3" fmla="*/ 416 h 21652"/>
                <a:gd name="T4" fmla="*/ 881 w 22574"/>
                <a:gd name="T5" fmla="*/ 4657 h 21652"/>
                <a:gd name="T6" fmla="*/ 17485 w 22574"/>
                <a:gd name="T7" fmla="*/ 21228 h 21652"/>
                <a:gd name="T8" fmla="*/ 19051 w 22574"/>
                <a:gd name="T9" fmla="*/ 21652 h 21652"/>
                <a:gd name="T10" fmla="*/ 21725 w 22574"/>
                <a:gd name="T11" fmla="*/ 20118 h 21652"/>
                <a:gd name="T12" fmla="*/ 20584 w 22574"/>
                <a:gd name="T13" fmla="*/ 15878 h 21652"/>
                <a:gd name="T14" fmla="*/ 6231 w 22574"/>
                <a:gd name="T15" fmla="*/ 1525 h 21652"/>
                <a:gd name="T16" fmla="*/ 3561 w 22574"/>
                <a:gd name="T17" fmla="*/ 0 h 2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74" h="21652">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697;p31"/>
            <p:cNvSpPr>
              <a:spLocks noChangeArrowheads="1"/>
            </p:cNvSpPr>
            <p:nvPr/>
          </p:nvSpPr>
          <p:spPr bwMode="auto">
            <a:xfrm>
              <a:off x="3723550" y="3685450"/>
              <a:ext cx="694000" cy="296625"/>
            </a:xfrm>
            <a:custGeom>
              <a:avLst/>
              <a:gdLst>
                <a:gd name="T0" fmla="*/ 24220 w 27760"/>
                <a:gd name="T1" fmla="*/ 1 h 11865"/>
                <a:gd name="T2" fmla="*/ 22671 w 27760"/>
                <a:gd name="T3" fmla="*/ 415 h 11865"/>
                <a:gd name="T4" fmla="*/ 3099 w 27760"/>
                <a:gd name="T5" fmla="*/ 5667 h 11865"/>
                <a:gd name="T6" fmla="*/ 0 w 27760"/>
                <a:gd name="T7" fmla="*/ 8766 h 11865"/>
                <a:gd name="T8" fmla="*/ 3099 w 27760"/>
                <a:gd name="T9" fmla="*/ 11865 h 11865"/>
                <a:gd name="T10" fmla="*/ 25770 w 27760"/>
                <a:gd name="T11" fmla="*/ 5798 h 11865"/>
                <a:gd name="T12" fmla="*/ 26912 w 27760"/>
                <a:gd name="T13" fmla="*/ 1557 h 11865"/>
                <a:gd name="T14" fmla="*/ 24220 w 27760"/>
                <a:gd name="T15" fmla="*/ 1 h 118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60" h="11865">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Google Shape;698;p31"/>
            <p:cNvSpPr>
              <a:spLocks noChangeArrowheads="1"/>
            </p:cNvSpPr>
            <p:nvPr/>
          </p:nvSpPr>
          <p:spPr bwMode="auto">
            <a:xfrm>
              <a:off x="3182050" y="1713350"/>
              <a:ext cx="694025" cy="297675"/>
            </a:xfrm>
            <a:custGeom>
              <a:avLst/>
              <a:gdLst>
                <a:gd name="T0" fmla="*/ 24661 w 27761"/>
                <a:gd name="T1" fmla="*/ 0 h 11907"/>
                <a:gd name="T2" fmla="*/ 1958 w 27761"/>
                <a:gd name="T3" fmla="*/ 6100 h 11907"/>
                <a:gd name="T4" fmla="*/ 849 w 27761"/>
                <a:gd name="T5" fmla="*/ 10341 h 11907"/>
                <a:gd name="T6" fmla="*/ 3524 w 27761"/>
                <a:gd name="T7" fmla="*/ 11907 h 11907"/>
                <a:gd name="T8" fmla="*/ 5089 w 27761"/>
                <a:gd name="T9" fmla="*/ 11483 h 11907"/>
                <a:gd name="T10" fmla="*/ 24661 w 27761"/>
                <a:gd name="T11" fmla="*/ 6198 h 11907"/>
                <a:gd name="T12" fmla="*/ 27760 w 27761"/>
                <a:gd name="T13" fmla="*/ 3099 h 11907"/>
                <a:gd name="T14" fmla="*/ 24661 w 27761"/>
                <a:gd name="T15" fmla="*/ 0 h 119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61" h="11907">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9" name="Google Shape;699;p31"/>
          <p:cNvSpPr>
            <a:spLocks noChangeArrowheads="1"/>
          </p:cNvSpPr>
          <p:nvPr userDrawn="1"/>
        </p:nvSpPr>
        <p:spPr bwMode="auto">
          <a:xfrm>
            <a:off x="4724400" y="3509963"/>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5" name="内容占位符 4"/>
          <p:cNvSpPr>
            <a:spLocks noGrp="1"/>
          </p:cNvSpPr>
          <p:nvPr>
            <p:ph sz="quarter" idx="20" hasCustomPrompt="1"/>
          </p:nvPr>
        </p:nvSpPr>
        <p:spPr>
          <a:xfrm>
            <a:off x="8862943" y="128046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29" name="内容占位符 4"/>
          <p:cNvSpPr>
            <a:spLocks noGrp="1"/>
          </p:cNvSpPr>
          <p:nvPr>
            <p:ph sz="quarter" idx="21" hasCustomPrompt="1"/>
          </p:nvPr>
        </p:nvSpPr>
        <p:spPr>
          <a:xfrm>
            <a:off x="8862943" y="1703041"/>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37" name="内容占位符 4"/>
          <p:cNvSpPr>
            <a:spLocks noGrp="1"/>
          </p:cNvSpPr>
          <p:nvPr>
            <p:ph sz="quarter" idx="22" hasCustomPrompt="1"/>
          </p:nvPr>
        </p:nvSpPr>
        <p:spPr>
          <a:xfrm>
            <a:off x="8890550" y="386200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38" name="内容占位符 4"/>
          <p:cNvSpPr>
            <a:spLocks noGrp="1"/>
          </p:cNvSpPr>
          <p:nvPr>
            <p:ph sz="quarter" idx="23" hasCustomPrompt="1"/>
          </p:nvPr>
        </p:nvSpPr>
        <p:spPr>
          <a:xfrm>
            <a:off x="8890550" y="4284573"/>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3" name="内容占位符 4"/>
          <p:cNvSpPr>
            <a:spLocks noGrp="1"/>
          </p:cNvSpPr>
          <p:nvPr>
            <p:ph sz="quarter" idx="26" hasCustomPrompt="1"/>
          </p:nvPr>
        </p:nvSpPr>
        <p:spPr>
          <a:xfrm>
            <a:off x="1453523" y="196367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44" name="内容占位符 4"/>
          <p:cNvSpPr>
            <a:spLocks noGrp="1"/>
          </p:cNvSpPr>
          <p:nvPr>
            <p:ph sz="quarter" idx="27" hasCustomPrompt="1"/>
          </p:nvPr>
        </p:nvSpPr>
        <p:spPr>
          <a:xfrm>
            <a:off x="1453523" y="2386251"/>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1453523" y="4298059"/>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7" name="内容占位符 4"/>
          <p:cNvSpPr>
            <a:spLocks noGrp="1"/>
          </p:cNvSpPr>
          <p:nvPr>
            <p:ph sz="quarter" idx="29" hasCustomPrompt="1"/>
          </p:nvPr>
        </p:nvSpPr>
        <p:spPr>
          <a:xfrm>
            <a:off x="1453523" y="4720632"/>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
        <p:nvSpPr>
          <p:cNvPr id="11" name="矩形 10"/>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2" name="组合 7"/>
          <p:cNvGrpSpPr/>
          <p:nvPr userDrawn="1"/>
        </p:nvGrpSpPr>
        <p:grpSpPr bwMode="auto">
          <a:xfrm>
            <a:off x="1912938" y="2249488"/>
            <a:ext cx="8366125" cy="3005137"/>
            <a:chOff x="1943735" y="2286105"/>
            <a:chExt cx="8365688" cy="3004957"/>
          </a:xfrm>
        </p:grpSpPr>
        <p:grpSp>
          <p:nvGrpSpPr>
            <p:cNvPr id="13" name="组合 44"/>
            <p:cNvGrpSpPr/>
            <p:nvPr userDrawn="1"/>
          </p:nvGrpSpPr>
          <p:grpSpPr bwMode="auto">
            <a:xfrm>
              <a:off x="1943735" y="2286970"/>
              <a:ext cx="8365688" cy="2223850"/>
              <a:chOff x="2805895" y="2102961"/>
              <a:chExt cx="6077285" cy="1583432"/>
            </a:xfrm>
          </p:grpSpPr>
          <p:sp>
            <p:nvSpPr>
              <p:cNvPr id="24" name="Google Shape;1000;p35"/>
              <p:cNvSpPr>
                <a:spLocks noChangeArrowheads="1"/>
              </p:cNvSpPr>
              <p:nvPr/>
            </p:nvSpPr>
            <p:spPr bwMode="auto">
              <a:xfrm>
                <a:off x="2805895" y="2647405"/>
                <a:ext cx="6077285" cy="1038988"/>
              </a:xfrm>
              <a:custGeom>
                <a:avLst/>
                <a:gdLst>
                  <a:gd name="T0" fmla="*/ 281108 w 285542"/>
                  <a:gd name="T1" fmla="*/ 21018 h 48817"/>
                  <a:gd name="T2" fmla="*/ 277771 w 285542"/>
                  <a:gd name="T3" fmla="*/ 24095 h 48817"/>
                  <a:gd name="T4" fmla="*/ 266766 w 285542"/>
                  <a:gd name="T5" fmla="*/ 24095 h 48817"/>
                  <a:gd name="T6" fmla="*/ 263428 w 285542"/>
                  <a:gd name="T7" fmla="*/ 22896 h 48817"/>
                  <a:gd name="T8" fmla="*/ 264263 w 285542"/>
                  <a:gd name="T9" fmla="*/ 26338 h 48817"/>
                  <a:gd name="T10" fmla="*/ 240637 w 285542"/>
                  <a:gd name="T11" fmla="*/ 48138 h 48817"/>
                  <a:gd name="T12" fmla="*/ 216959 w 285542"/>
                  <a:gd name="T13" fmla="*/ 26338 h 48817"/>
                  <a:gd name="T14" fmla="*/ 217794 w 285542"/>
                  <a:gd name="T15" fmla="*/ 22948 h 48817"/>
                  <a:gd name="T16" fmla="*/ 214508 w 285542"/>
                  <a:gd name="T17" fmla="*/ 24095 h 48817"/>
                  <a:gd name="T18" fmla="*/ 201835 w 285542"/>
                  <a:gd name="T19" fmla="*/ 24095 h 48817"/>
                  <a:gd name="T20" fmla="*/ 200009 w 285542"/>
                  <a:gd name="T21" fmla="*/ 22427 h 48817"/>
                  <a:gd name="T22" fmla="*/ 175654 w 285542"/>
                  <a:gd name="T23" fmla="*/ 1 h 48817"/>
                  <a:gd name="T24" fmla="*/ 151350 w 285542"/>
                  <a:gd name="T25" fmla="*/ 22427 h 48817"/>
                  <a:gd name="T26" fmla="*/ 149525 w 285542"/>
                  <a:gd name="T27" fmla="*/ 24095 h 48817"/>
                  <a:gd name="T28" fmla="*/ 136903 w 285542"/>
                  <a:gd name="T29" fmla="*/ 24095 h 48817"/>
                  <a:gd name="T30" fmla="*/ 133566 w 285542"/>
                  <a:gd name="T31" fmla="*/ 22896 h 48817"/>
                  <a:gd name="T32" fmla="*/ 134400 w 285542"/>
                  <a:gd name="T33" fmla="*/ 26338 h 48817"/>
                  <a:gd name="T34" fmla="*/ 110774 w 285542"/>
                  <a:gd name="T35" fmla="*/ 48138 h 48817"/>
                  <a:gd name="T36" fmla="*/ 87097 w 285542"/>
                  <a:gd name="T37" fmla="*/ 26338 h 48817"/>
                  <a:gd name="T38" fmla="*/ 87931 w 285542"/>
                  <a:gd name="T39" fmla="*/ 22896 h 48817"/>
                  <a:gd name="T40" fmla="*/ 84593 w 285542"/>
                  <a:gd name="T41" fmla="*/ 24095 h 48817"/>
                  <a:gd name="T42" fmla="*/ 71972 w 285542"/>
                  <a:gd name="T43" fmla="*/ 24095 h 48817"/>
                  <a:gd name="T44" fmla="*/ 70095 w 285542"/>
                  <a:gd name="T45" fmla="*/ 22427 h 48817"/>
                  <a:gd name="T46" fmla="*/ 45791 w 285542"/>
                  <a:gd name="T47" fmla="*/ 157 h 48817"/>
                  <a:gd name="T48" fmla="*/ 21539 w 285542"/>
                  <a:gd name="T49" fmla="*/ 22427 h 48817"/>
                  <a:gd name="T50" fmla="*/ 19662 w 285542"/>
                  <a:gd name="T51" fmla="*/ 24095 h 48817"/>
                  <a:gd name="T52" fmla="*/ 6728 w 285542"/>
                  <a:gd name="T53" fmla="*/ 24095 h 48817"/>
                  <a:gd name="T54" fmla="*/ 0 w 285542"/>
                  <a:gd name="T55" fmla="*/ 24408 h 48817"/>
                  <a:gd name="T56" fmla="*/ 6728 w 285542"/>
                  <a:gd name="T57" fmla="*/ 24721 h 48817"/>
                  <a:gd name="T58" fmla="*/ 19662 w 285542"/>
                  <a:gd name="T59" fmla="*/ 24721 h 48817"/>
                  <a:gd name="T60" fmla="*/ 23000 w 285542"/>
                  <a:gd name="T61" fmla="*/ 25869 h 48817"/>
                  <a:gd name="T62" fmla="*/ 22113 w 285542"/>
                  <a:gd name="T63" fmla="*/ 22479 h 48817"/>
                  <a:gd name="T64" fmla="*/ 45791 w 285542"/>
                  <a:gd name="T65" fmla="*/ 626 h 48817"/>
                  <a:gd name="T66" fmla="*/ 69469 w 285542"/>
                  <a:gd name="T67" fmla="*/ 22479 h 48817"/>
                  <a:gd name="T68" fmla="*/ 68634 w 285542"/>
                  <a:gd name="T69" fmla="*/ 25869 h 48817"/>
                  <a:gd name="T70" fmla="*/ 71972 w 285542"/>
                  <a:gd name="T71" fmla="*/ 24721 h 48817"/>
                  <a:gd name="T72" fmla="*/ 84593 w 285542"/>
                  <a:gd name="T73" fmla="*/ 24721 h 48817"/>
                  <a:gd name="T74" fmla="*/ 86419 w 285542"/>
                  <a:gd name="T75" fmla="*/ 26390 h 48817"/>
                  <a:gd name="T76" fmla="*/ 110722 w 285542"/>
                  <a:gd name="T77" fmla="*/ 48764 h 48817"/>
                  <a:gd name="T78" fmla="*/ 135026 w 285542"/>
                  <a:gd name="T79" fmla="*/ 26390 h 48817"/>
                  <a:gd name="T80" fmla="*/ 136903 w 285542"/>
                  <a:gd name="T81" fmla="*/ 24721 h 48817"/>
                  <a:gd name="T82" fmla="*/ 149525 w 285542"/>
                  <a:gd name="T83" fmla="*/ 24721 h 48817"/>
                  <a:gd name="T84" fmla="*/ 152862 w 285542"/>
                  <a:gd name="T85" fmla="*/ 25869 h 48817"/>
                  <a:gd name="T86" fmla="*/ 152028 w 285542"/>
                  <a:gd name="T87" fmla="*/ 22479 h 48817"/>
                  <a:gd name="T88" fmla="*/ 175706 w 285542"/>
                  <a:gd name="T89" fmla="*/ 626 h 48817"/>
                  <a:gd name="T90" fmla="*/ 199384 w 285542"/>
                  <a:gd name="T91" fmla="*/ 22479 h 48817"/>
                  <a:gd name="T92" fmla="*/ 198497 w 285542"/>
                  <a:gd name="T93" fmla="*/ 25869 h 48817"/>
                  <a:gd name="T94" fmla="*/ 201835 w 285542"/>
                  <a:gd name="T95" fmla="*/ 24721 h 48817"/>
                  <a:gd name="T96" fmla="*/ 214508 w 285542"/>
                  <a:gd name="T97" fmla="*/ 24721 h 48817"/>
                  <a:gd name="T98" fmla="*/ 216333 w 285542"/>
                  <a:gd name="T99" fmla="*/ 26390 h 48817"/>
                  <a:gd name="T100" fmla="*/ 240637 w 285542"/>
                  <a:gd name="T101" fmla="*/ 48816 h 48817"/>
                  <a:gd name="T102" fmla="*/ 264941 w 285542"/>
                  <a:gd name="T103" fmla="*/ 26390 h 48817"/>
                  <a:gd name="T104" fmla="*/ 266766 w 285542"/>
                  <a:gd name="T105" fmla="*/ 24721 h 48817"/>
                  <a:gd name="T106" fmla="*/ 277771 w 285542"/>
                  <a:gd name="T107" fmla="*/ 24721 h 48817"/>
                  <a:gd name="T108" fmla="*/ 283612 w 285542"/>
                  <a:gd name="T109" fmla="*/ 26651 h 48817"/>
                  <a:gd name="T110" fmla="*/ 281108 w 285542"/>
                  <a:gd name="T111" fmla="*/ 21018 h 48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5542" h="48817">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2B731"/>
              </a:solidFill>
              <a:ln w="19050">
                <a:solidFill>
                  <a:srgbClr val="F2B731"/>
                </a:solidFill>
                <a:round/>
                <a:headEnd type="none" w="sm" len="sm"/>
                <a:tailEnd type="none" w="sm" len="sm"/>
              </a:ln>
            </p:spPr>
            <p:txBody>
              <a:bodyPr/>
              <a:lstStyle/>
              <a:p>
                <a:endParaRPr lang="zh-CN" altLang="en-US"/>
              </a:p>
            </p:txBody>
          </p:sp>
          <p:sp>
            <p:nvSpPr>
              <p:cNvPr id="25" name="Google Shape;1001;p35"/>
              <p:cNvSpPr>
                <a:spLocks noChangeArrowheads="1"/>
              </p:cNvSpPr>
              <p:nvPr/>
            </p:nvSpPr>
            <p:spPr bwMode="auto">
              <a:xfrm>
                <a:off x="3358666" y="2745095"/>
                <a:ext cx="843629" cy="843608"/>
              </a:xfrm>
              <a:custGeom>
                <a:avLst/>
                <a:gdLst>
                  <a:gd name="T0" fmla="*/ 19819 w 39638"/>
                  <a:gd name="T1" fmla="*/ 0 h 39637"/>
                  <a:gd name="T2" fmla="*/ 1 w 39638"/>
                  <a:gd name="T3" fmla="*/ 19818 h 39637"/>
                  <a:gd name="T4" fmla="*/ 19819 w 39638"/>
                  <a:gd name="T5" fmla="*/ 39637 h 39637"/>
                  <a:gd name="T6" fmla="*/ 39637 w 39638"/>
                  <a:gd name="T7" fmla="*/ 19818 h 39637"/>
                  <a:gd name="T8" fmla="*/ 19819 w 39638"/>
                  <a:gd name="T9" fmla="*/ 0 h 39637"/>
                </a:gdLst>
                <a:ahLst/>
                <a:cxnLst>
                  <a:cxn ang="0">
                    <a:pos x="T0" y="T1"/>
                  </a:cxn>
                  <a:cxn ang="0">
                    <a:pos x="T2" y="T3"/>
                  </a:cxn>
                  <a:cxn ang="0">
                    <a:pos x="T4" y="T5"/>
                  </a:cxn>
                  <a:cxn ang="0">
                    <a:pos x="T6" y="T7"/>
                  </a:cxn>
                  <a:cxn ang="0">
                    <a:pos x="T8" y="T9"/>
                  </a:cxn>
                </a:cxnLst>
                <a:rect l="0" t="0" r="r" b="b"/>
                <a:pathLst>
                  <a:path w="39638" h="39637">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1002;p35"/>
              <p:cNvSpPr>
                <a:spLocks noChangeArrowheads="1"/>
              </p:cNvSpPr>
              <p:nvPr/>
            </p:nvSpPr>
            <p:spPr bwMode="auto">
              <a:xfrm>
                <a:off x="3700539" y="2676267"/>
                <a:ext cx="159859" cy="76620"/>
              </a:xfrm>
              <a:custGeom>
                <a:avLst/>
                <a:gdLst>
                  <a:gd name="T0" fmla="*/ 3756 w 7511"/>
                  <a:gd name="T1" fmla="*/ 1 h 3600"/>
                  <a:gd name="T2" fmla="*/ 1 w 7511"/>
                  <a:gd name="T3" fmla="*/ 3599 h 3600"/>
                  <a:gd name="T4" fmla="*/ 7511 w 7511"/>
                  <a:gd name="T5" fmla="*/ 3599 h 3600"/>
                  <a:gd name="T6" fmla="*/ 3756 w 7511"/>
                  <a:gd name="T7" fmla="*/ 1 h 3600"/>
                </a:gdLst>
                <a:ahLst/>
                <a:cxnLst>
                  <a:cxn ang="0">
                    <a:pos x="T0" y="T1"/>
                  </a:cxn>
                  <a:cxn ang="0">
                    <a:pos x="T2" y="T3"/>
                  </a:cxn>
                  <a:cxn ang="0">
                    <a:pos x="T4" y="T5"/>
                  </a:cxn>
                  <a:cxn ang="0">
                    <a:pos x="T6" y="T7"/>
                  </a:cxn>
                </a:cxnLst>
                <a:rect l="0" t="0" r="r" b="b"/>
                <a:pathLst>
                  <a:path w="7511" h="3600">
                    <a:moveTo>
                      <a:pt x="3756" y="1"/>
                    </a:moveTo>
                    <a:lnTo>
                      <a:pt x="1" y="3599"/>
                    </a:lnTo>
                    <a:lnTo>
                      <a:pt x="7511" y="3599"/>
                    </a:lnTo>
                    <a:lnTo>
                      <a:pt x="3756" y="1"/>
                    </a:ln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1003;p35"/>
              <p:cNvSpPr>
                <a:spLocks noChangeArrowheads="1"/>
              </p:cNvSpPr>
              <p:nvPr/>
            </p:nvSpPr>
            <p:spPr bwMode="auto">
              <a:xfrm>
                <a:off x="3693333" y="2102961"/>
                <a:ext cx="173183" cy="173161"/>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8" name="Google Shape;1005;p35"/>
              <p:cNvSpPr>
                <a:spLocks noChangeArrowheads="1"/>
              </p:cNvSpPr>
              <p:nvPr/>
            </p:nvSpPr>
            <p:spPr bwMode="auto">
              <a:xfrm flipH="1">
                <a:off x="3780479" y="2250710"/>
                <a:ext cx="33213" cy="52214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9" name="Google Shape;1006;p35"/>
              <p:cNvSpPr>
                <a:spLocks noChangeArrowheads="1"/>
              </p:cNvSpPr>
              <p:nvPr/>
            </p:nvSpPr>
            <p:spPr bwMode="auto">
              <a:xfrm>
                <a:off x="3472999"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1007;p35"/>
              <p:cNvSpPr>
                <a:spLocks noChangeArrowheads="1"/>
              </p:cNvSpPr>
              <p:nvPr/>
            </p:nvSpPr>
            <p:spPr bwMode="auto">
              <a:xfrm>
                <a:off x="3472999"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1014;p35"/>
              <p:cNvSpPr>
                <a:spLocks noChangeArrowheads="1"/>
              </p:cNvSpPr>
              <p:nvPr/>
            </p:nvSpPr>
            <p:spPr bwMode="auto">
              <a:xfrm>
                <a:off x="6122583" y="2745095"/>
                <a:ext cx="844736" cy="843608"/>
              </a:xfrm>
              <a:custGeom>
                <a:avLst/>
                <a:gdLst>
                  <a:gd name="T0" fmla="*/ 19871 w 39690"/>
                  <a:gd name="T1" fmla="*/ 0 h 39637"/>
                  <a:gd name="T2" fmla="*/ 0 w 39690"/>
                  <a:gd name="T3" fmla="*/ 19818 h 39637"/>
                  <a:gd name="T4" fmla="*/ 19871 w 39690"/>
                  <a:gd name="T5" fmla="*/ 39637 h 39637"/>
                  <a:gd name="T6" fmla="*/ 39689 w 39690"/>
                  <a:gd name="T7" fmla="*/ 19818 h 39637"/>
                  <a:gd name="T8" fmla="*/ 19871 w 39690"/>
                  <a:gd name="T9" fmla="*/ 0 h 39637"/>
                </a:gdLst>
                <a:ahLst/>
                <a:cxnLst>
                  <a:cxn ang="0">
                    <a:pos x="T0" y="T1"/>
                  </a:cxn>
                  <a:cxn ang="0">
                    <a:pos x="T2" y="T3"/>
                  </a:cxn>
                  <a:cxn ang="0">
                    <a:pos x="T4" y="T5"/>
                  </a:cxn>
                  <a:cxn ang="0">
                    <a:pos x="T6" y="T7"/>
                  </a:cxn>
                  <a:cxn ang="0">
                    <a:pos x="T8" y="T9"/>
                  </a:cxn>
                </a:cxnLst>
                <a:rect l="0" t="0" r="r" b="b"/>
                <a:pathLst>
                  <a:path w="39690" h="39637">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1015;p35"/>
              <p:cNvSpPr>
                <a:spLocks noChangeArrowheads="1"/>
              </p:cNvSpPr>
              <p:nvPr/>
            </p:nvSpPr>
            <p:spPr bwMode="auto">
              <a:xfrm>
                <a:off x="6464456" y="2676267"/>
                <a:ext cx="160965" cy="76620"/>
              </a:xfrm>
              <a:custGeom>
                <a:avLst/>
                <a:gdLst>
                  <a:gd name="T0" fmla="*/ 3808 w 7563"/>
                  <a:gd name="T1" fmla="*/ 1 h 3600"/>
                  <a:gd name="T2" fmla="*/ 1 w 7563"/>
                  <a:gd name="T3" fmla="*/ 3599 h 3600"/>
                  <a:gd name="T4" fmla="*/ 7563 w 7563"/>
                  <a:gd name="T5" fmla="*/ 3599 h 3600"/>
                  <a:gd name="T6" fmla="*/ 3808 w 7563"/>
                  <a:gd name="T7" fmla="*/ 1 h 3600"/>
                </a:gdLst>
                <a:ahLst/>
                <a:cxnLst>
                  <a:cxn ang="0">
                    <a:pos x="T0" y="T1"/>
                  </a:cxn>
                  <a:cxn ang="0">
                    <a:pos x="T2" y="T3"/>
                  </a:cxn>
                  <a:cxn ang="0">
                    <a:pos x="T4" y="T5"/>
                  </a:cxn>
                  <a:cxn ang="0">
                    <a:pos x="T6" y="T7"/>
                  </a:cxn>
                </a:cxnLst>
                <a:rect l="0" t="0" r="r" b="b"/>
                <a:pathLst>
                  <a:path w="7563" h="3600">
                    <a:moveTo>
                      <a:pt x="3808" y="1"/>
                    </a:moveTo>
                    <a:lnTo>
                      <a:pt x="1" y="3599"/>
                    </a:lnTo>
                    <a:lnTo>
                      <a:pt x="7563" y="3599"/>
                    </a:lnTo>
                    <a:lnTo>
                      <a:pt x="3808" y="1"/>
                    </a:lnTo>
                    <a:close/>
                  </a:path>
                </a:pathLst>
              </a:custGeom>
              <a:solidFill>
                <a:srgbClr val="589EA5"/>
              </a:solidFill>
              <a:ln w="9525">
                <a:solidFill>
                  <a:srgbClr val="589EA5"/>
                </a:solidFill>
                <a:round/>
              </a:ln>
            </p:spPr>
            <p:txBody>
              <a:bodyPr/>
              <a:lstStyle/>
              <a:p>
                <a:endParaRPr lang="zh-CN" altLang="en-US"/>
              </a:p>
            </p:txBody>
          </p:sp>
          <p:sp>
            <p:nvSpPr>
              <p:cNvPr id="33" name="Google Shape;1018;p35"/>
              <p:cNvSpPr>
                <a:spLocks noChangeArrowheads="1"/>
              </p:cNvSpPr>
              <p:nvPr/>
            </p:nvSpPr>
            <p:spPr bwMode="auto">
              <a:xfrm>
                <a:off x="6238023"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1019;p35"/>
              <p:cNvSpPr>
                <a:spLocks noChangeArrowheads="1"/>
              </p:cNvSpPr>
              <p:nvPr/>
            </p:nvSpPr>
            <p:spPr bwMode="auto">
              <a:xfrm>
                <a:off x="6238023"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1021;p35"/>
              <p:cNvSpPr>
                <a:spLocks noChangeArrowheads="1"/>
              </p:cNvSpPr>
              <p:nvPr/>
            </p:nvSpPr>
            <p:spPr bwMode="auto">
              <a:xfrm>
                <a:off x="4740614" y="2745095"/>
                <a:ext cx="843629" cy="843608"/>
              </a:xfrm>
              <a:custGeom>
                <a:avLst/>
                <a:gdLst>
                  <a:gd name="T0" fmla="*/ 19819 w 39638"/>
                  <a:gd name="T1" fmla="*/ 0 h 39637"/>
                  <a:gd name="T2" fmla="*/ 1 w 39638"/>
                  <a:gd name="T3" fmla="*/ 19818 h 39637"/>
                  <a:gd name="T4" fmla="*/ 19819 w 39638"/>
                  <a:gd name="T5" fmla="*/ 39637 h 39637"/>
                  <a:gd name="T6" fmla="*/ 39638 w 39638"/>
                  <a:gd name="T7" fmla="*/ 19818 h 39637"/>
                  <a:gd name="T8" fmla="*/ 19819 w 39638"/>
                  <a:gd name="T9" fmla="*/ 0 h 39637"/>
                </a:gdLst>
                <a:ahLst/>
                <a:cxnLst>
                  <a:cxn ang="0">
                    <a:pos x="T0" y="T1"/>
                  </a:cxn>
                  <a:cxn ang="0">
                    <a:pos x="T2" y="T3"/>
                  </a:cxn>
                  <a:cxn ang="0">
                    <a:pos x="T4" y="T5"/>
                  </a:cxn>
                  <a:cxn ang="0">
                    <a:pos x="T6" y="T7"/>
                  </a:cxn>
                  <a:cxn ang="0">
                    <a:pos x="T8" y="T9"/>
                  </a:cxn>
                </a:cxnLst>
                <a:rect l="0" t="0" r="r" b="b"/>
                <a:pathLst>
                  <a:path w="39638" h="39637">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Google Shape;1022;p35"/>
              <p:cNvSpPr>
                <a:spLocks noChangeArrowheads="1"/>
              </p:cNvSpPr>
              <p:nvPr/>
            </p:nvSpPr>
            <p:spPr bwMode="auto">
              <a:xfrm>
                <a:off x="5080273" y="3579807"/>
                <a:ext cx="159880" cy="76620"/>
              </a:xfrm>
              <a:custGeom>
                <a:avLst/>
                <a:gdLst>
                  <a:gd name="T0" fmla="*/ 1 w 7512"/>
                  <a:gd name="T1" fmla="*/ 0 h 3600"/>
                  <a:gd name="T2" fmla="*/ 3756 w 7512"/>
                  <a:gd name="T3" fmla="*/ 3599 h 3600"/>
                  <a:gd name="T4" fmla="*/ 7511 w 7512"/>
                  <a:gd name="T5" fmla="*/ 0 h 3600"/>
                </a:gdLst>
                <a:ahLst/>
                <a:cxnLst>
                  <a:cxn ang="0">
                    <a:pos x="T0" y="T1"/>
                  </a:cxn>
                  <a:cxn ang="0">
                    <a:pos x="T2" y="T3"/>
                  </a:cxn>
                  <a:cxn ang="0">
                    <a:pos x="T4" y="T5"/>
                  </a:cxn>
                </a:cxnLst>
                <a:rect l="0" t="0" r="r" b="b"/>
                <a:pathLst>
                  <a:path w="7512" h="3600">
                    <a:moveTo>
                      <a:pt x="1" y="0"/>
                    </a:moveTo>
                    <a:lnTo>
                      <a:pt x="3756" y="3599"/>
                    </a:lnTo>
                    <a:lnTo>
                      <a:pt x="7511" y="0"/>
                    </a:ln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Google Shape;1025;p35"/>
              <p:cNvSpPr>
                <a:spLocks noChangeArrowheads="1"/>
              </p:cNvSpPr>
              <p:nvPr/>
            </p:nvSpPr>
            <p:spPr bwMode="auto">
              <a:xfrm>
                <a:off x="4856054" y="2859409"/>
                <a:ext cx="613853" cy="613853"/>
              </a:xfrm>
              <a:custGeom>
                <a:avLst/>
                <a:gdLst>
                  <a:gd name="T0" fmla="*/ 14395 w 28842"/>
                  <a:gd name="T1" fmla="*/ 1 h 28842"/>
                  <a:gd name="T2" fmla="*/ 1 w 28842"/>
                  <a:gd name="T3" fmla="*/ 14447 h 28842"/>
                  <a:gd name="T4" fmla="*/ 14395 w 28842"/>
                  <a:gd name="T5" fmla="*/ 28842 h 28842"/>
                  <a:gd name="T6" fmla="*/ 28842 w 28842"/>
                  <a:gd name="T7" fmla="*/ 14447 h 28842"/>
                  <a:gd name="T8" fmla="*/ 14395 w 28842"/>
                  <a:gd name="T9" fmla="*/ 1 h 28842"/>
                </a:gdLst>
                <a:ahLst/>
                <a:cxnLst>
                  <a:cxn ang="0">
                    <a:pos x="T0" y="T1"/>
                  </a:cxn>
                  <a:cxn ang="0">
                    <a:pos x="T2" y="T3"/>
                  </a:cxn>
                  <a:cxn ang="0">
                    <a:pos x="T4" y="T5"/>
                  </a:cxn>
                  <a:cxn ang="0">
                    <a:pos x="T6" y="T7"/>
                  </a:cxn>
                  <a:cxn ang="0">
                    <a:pos x="T8" y="T9"/>
                  </a:cxn>
                </a:cxnLst>
                <a:rect l="0" t="0" r="r" b="b"/>
                <a:pathLst>
                  <a:path w="28842" h="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Google Shape;1026;p35"/>
              <p:cNvSpPr>
                <a:spLocks noChangeArrowheads="1"/>
              </p:cNvSpPr>
              <p:nvPr/>
            </p:nvSpPr>
            <p:spPr bwMode="auto">
              <a:xfrm>
                <a:off x="4856054" y="2859409"/>
                <a:ext cx="613853" cy="613853"/>
              </a:xfrm>
              <a:custGeom>
                <a:avLst/>
                <a:gdLst>
                  <a:gd name="T0" fmla="*/ 14395 w 28842"/>
                  <a:gd name="T1" fmla="*/ 1 h 28842"/>
                  <a:gd name="T2" fmla="*/ 1 w 28842"/>
                  <a:gd name="T3" fmla="*/ 14447 h 28842"/>
                  <a:gd name="T4" fmla="*/ 14395 w 28842"/>
                  <a:gd name="T5" fmla="*/ 28842 h 28842"/>
                  <a:gd name="T6" fmla="*/ 28842 w 28842"/>
                  <a:gd name="T7" fmla="*/ 14447 h 28842"/>
                  <a:gd name="T8" fmla="*/ 14395 w 28842"/>
                  <a:gd name="T9" fmla="*/ 1 h 28842"/>
                </a:gdLst>
                <a:ahLst/>
                <a:cxnLst>
                  <a:cxn ang="0">
                    <a:pos x="T0" y="T1"/>
                  </a:cxn>
                  <a:cxn ang="0">
                    <a:pos x="T2" y="T3"/>
                  </a:cxn>
                  <a:cxn ang="0">
                    <a:pos x="T4" y="T5"/>
                  </a:cxn>
                  <a:cxn ang="0">
                    <a:pos x="T6" y="T7"/>
                  </a:cxn>
                  <a:cxn ang="0">
                    <a:pos x="T8" y="T9"/>
                  </a:cxn>
                </a:cxnLst>
                <a:rect l="0" t="0" r="r" b="b"/>
                <a:pathLst>
                  <a:path w="28842" h="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Google Shape;1028;p35"/>
              <p:cNvSpPr>
                <a:spLocks noChangeArrowheads="1"/>
              </p:cNvSpPr>
              <p:nvPr/>
            </p:nvSpPr>
            <p:spPr bwMode="auto">
              <a:xfrm>
                <a:off x="7504531" y="2745095"/>
                <a:ext cx="844736" cy="843608"/>
              </a:xfrm>
              <a:custGeom>
                <a:avLst/>
                <a:gdLst>
                  <a:gd name="T0" fmla="*/ 19871 w 39690"/>
                  <a:gd name="T1" fmla="*/ 0 h 39637"/>
                  <a:gd name="T2" fmla="*/ 1 w 39690"/>
                  <a:gd name="T3" fmla="*/ 19818 h 39637"/>
                  <a:gd name="T4" fmla="*/ 19871 w 39690"/>
                  <a:gd name="T5" fmla="*/ 39637 h 39637"/>
                  <a:gd name="T6" fmla="*/ 39689 w 39690"/>
                  <a:gd name="T7" fmla="*/ 19818 h 39637"/>
                  <a:gd name="T8" fmla="*/ 19871 w 39690"/>
                  <a:gd name="T9" fmla="*/ 0 h 39637"/>
                </a:gdLst>
                <a:ahLst/>
                <a:cxnLst>
                  <a:cxn ang="0">
                    <a:pos x="T0" y="T1"/>
                  </a:cxn>
                  <a:cxn ang="0">
                    <a:pos x="T2" y="T3"/>
                  </a:cxn>
                  <a:cxn ang="0">
                    <a:pos x="T4" y="T5"/>
                  </a:cxn>
                  <a:cxn ang="0">
                    <a:pos x="T6" y="T7"/>
                  </a:cxn>
                  <a:cxn ang="0">
                    <a:pos x="T8" y="T9"/>
                  </a:cxn>
                </a:cxnLst>
                <a:rect l="0" t="0" r="r" b="b"/>
                <a:pathLst>
                  <a:path w="39690" h="39637">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 name="Google Shape;1029;p35"/>
              <p:cNvSpPr>
                <a:spLocks noChangeArrowheads="1"/>
              </p:cNvSpPr>
              <p:nvPr/>
            </p:nvSpPr>
            <p:spPr bwMode="auto">
              <a:xfrm>
                <a:off x="7845297" y="3568582"/>
                <a:ext cx="159859" cy="76620"/>
              </a:xfrm>
              <a:custGeom>
                <a:avLst/>
                <a:gdLst>
                  <a:gd name="T0" fmla="*/ 1 w 7511"/>
                  <a:gd name="T1" fmla="*/ 0 h 3600"/>
                  <a:gd name="T2" fmla="*/ 3756 w 7511"/>
                  <a:gd name="T3" fmla="*/ 3599 h 3600"/>
                  <a:gd name="T4" fmla="*/ 7511 w 7511"/>
                  <a:gd name="T5" fmla="*/ 0 h 3600"/>
                </a:gdLst>
                <a:ahLst/>
                <a:cxnLst>
                  <a:cxn ang="0">
                    <a:pos x="T0" y="T1"/>
                  </a:cxn>
                  <a:cxn ang="0">
                    <a:pos x="T2" y="T3"/>
                  </a:cxn>
                  <a:cxn ang="0">
                    <a:pos x="T4" y="T5"/>
                  </a:cxn>
                </a:cxnLst>
                <a:rect l="0" t="0" r="r" b="b"/>
                <a:pathLst>
                  <a:path w="7511" h="3600">
                    <a:moveTo>
                      <a:pt x="1" y="0"/>
                    </a:moveTo>
                    <a:lnTo>
                      <a:pt x="3756" y="3599"/>
                    </a:lnTo>
                    <a:lnTo>
                      <a:pt x="7511" y="0"/>
                    </a:lnTo>
                    <a:close/>
                  </a:path>
                </a:pathLst>
              </a:custGeom>
              <a:solidFill>
                <a:srgbClr val="589EA5"/>
              </a:solidFill>
              <a:ln w="9525">
                <a:solidFill>
                  <a:srgbClr val="589EA5"/>
                </a:solidFill>
                <a:round/>
              </a:ln>
            </p:spPr>
            <p:txBody>
              <a:bodyPr/>
              <a:lstStyle/>
              <a:p>
                <a:endParaRPr lang="zh-CN" altLang="en-US"/>
              </a:p>
            </p:txBody>
          </p:sp>
          <p:sp>
            <p:nvSpPr>
              <p:cNvPr id="45" name="Google Shape;1032;p35"/>
              <p:cNvSpPr>
                <a:spLocks noChangeArrowheads="1"/>
              </p:cNvSpPr>
              <p:nvPr/>
            </p:nvSpPr>
            <p:spPr bwMode="auto">
              <a:xfrm>
                <a:off x="7619971" y="2859409"/>
                <a:ext cx="613853" cy="613853"/>
              </a:xfrm>
              <a:custGeom>
                <a:avLst/>
                <a:gdLst>
                  <a:gd name="T0" fmla="*/ 14447 w 28842"/>
                  <a:gd name="T1" fmla="*/ 1 h 28842"/>
                  <a:gd name="T2" fmla="*/ 1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Google Shape;1033;p35"/>
              <p:cNvSpPr>
                <a:spLocks noChangeArrowheads="1"/>
              </p:cNvSpPr>
              <p:nvPr/>
            </p:nvSpPr>
            <p:spPr bwMode="auto">
              <a:xfrm>
                <a:off x="7619971" y="2859409"/>
                <a:ext cx="613853" cy="613853"/>
              </a:xfrm>
              <a:custGeom>
                <a:avLst/>
                <a:gdLst>
                  <a:gd name="T0" fmla="*/ 14447 w 28842"/>
                  <a:gd name="T1" fmla="*/ 1 h 28842"/>
                  <a:gd name="T2" fmla="*/ 1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 name="文本框 94"/>
            <p:cNvSpPr txBox="1">
              <a:spLocks noChangeArrowheads="1"/>
            </p:cNvSpPr>
            <p:nvPr userDrawn="1"/>
          </p:nvSpPr>
          <p:spPr bwMode="auto">
            <a:xfrm>
              <a:off x="3041966" y="3376537"/>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1</a:t>
              </a:r>
              <a:endParaRPr lang="zh-CN" altLang="en-US" sz="4400">
                <a:solidFill>
                  <a:schemeClr val="bg1"/>
                </a:solidFill>
              </a:endParaRPr>
            </a:p>
          </p:txBody>
        </p:sp>
        <p:sp>
          <p:nvSpPr>
            <p:cNvPr id="15" name="文本框 95"/>
            <p:cNvSpPr txBox="1">
              <a:spLocks noChangeArrowheads="1"/>
            </p:cNvSpPr>
            <p:nvPr userDrawn="1"/>
          </p:nvSpPr>
          <p:spPr bwMode="auto">
            <a:xfrm>
              <a:off x="4935144" y="3376537"/>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2</a:t>
              </a:r>
              <a:endParaRPr lang="zh-CN" altLang="en-US" sz="4400">
                <a:solidFill>
                  <a:schemeClr val="bg1"/>
                </a:solidFill>
              </a:endParaRPr>
            </a:p>
          </p:txBody>
        </p:sp>
        <p:sp>
          <p:nvSpPr>
            <p:cNvPr id="16" name="文本框 96"/>
            <p:cNvSpPr txBox="1">
              <a:spLocks noChangeArrowheads="1"/>
            </p:cNvSpPr>
            <p:nvPr userDrawn="1"/>
          </p:nvSpPr>
          <p:spPr bwMode="auto">
            <a:xfrm>
              <a:off x="6844406" y="3386194"/>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3</a:t>
              </a:r>
              <a:endParaRPr lang="zh-CN" altLang="en-US" sz="4400">
                <a:solidFill>
                  <a:schemeClr val="bg1"/>
                </a:solidFill>
              </a:endParaRPr>
            </a:p>
          </p:txBody>
        </p:sp>
        <p:sp>
          <p:nvSpPr>
            <p:cNvPr id="17" name="文本框 97"/>
            <p:cNvSpPr txBox="1">
              <a:spLocks noChangeArrowheads="1"/>
            </p:cNvSpPr>
            <p:nvPr userDrawn="1"/>
          </p:nvSpPr>
          <p:spPr bwMode="auto">
            <a:xfrm>
              <a:off x="8752719" y="3400000"/>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4</a:t>
              </a:r>
              <a:endParaRPr lang="zh-CN" altLang="en-US" sz="4400">
                <a:solidFill>
                  <a:schemeClr val="bg1"/>
                </a:solidFill>
              </a:endParaRPr>
            </a:p>
          </p:txBody>
        </p:sp>
        <p:sp>
          <p:nvSpPr>
            <p:cNvPr id="18" name="Google Shape;1003;p35"/>
            <p:cNvSpPr>
              <a:spLocks noChangeArrowheads="1"/>
            </p:cNvSpPr>
            <p:nvPr userDrawn="1"/>
          </p:nvSpPr>
          <p:spPr bwMode="auto">
            <a:xfrm>
              <a:off x="6972434" y="2286105"/>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19" name="Google Shape;1005;p35"/>
            <p:cNvSpPr>
              <a:spLocks noChangeArrowheads="1"/>
            </p:cNvSpPr>
            <p:nvPr userDrawn="1"/>
          </p:nvSpPr>
          <p:spPr bwMode="auto">
            <a:xfrm flipH="1">
              <a:off x="7092395" y="249361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0" name="Google Shape;1003;p35"/>
            <p:cNvSpPr>
              <a:spLocks noChangeArrowheads="1"/>
            </p:cNvSpPr>
            <p:nvPr userDrawn="1"/>
          </p:nvSpPr>
          <p:spPr bwMode="auto">
            <a:xfrm>
              <a:off x="5065373" y="5047866"/>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1" name="Google Shape;1005;p35"/>
            <p:cNvSpPr>
              <a:spLocks noChangeArrowheads="1"/>
            </p:cNvSpPr>
            <p:nvPr userDrawn="1"/>
          </p:nvSpPr>
          <p:spPr bwMode="auto">
            <a:xfrm flipH="1">
              <a:off x="5184571" y="441493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2" name="Google Shape;1003;p35"/>
            <p:cNvSpPr>
              <a:spLocks noChangeArrowheads="1"/>
            </p:cNvSpPr>
            <p:nvPr userDrawn="1"/>
          </p:nvSpPr>
          <p:spPr bwMode="auto">
            <a:xfrm>
              <a:off x="8868655" y="5047866"/>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3" name="Google Shape;1005;p35"/>
            <p:cNvSpPr>
              <a:spLocks noChangeArrowheads="1"/>
            </p:cNvSpPr>
            <p:nvPr userDrawn="1"/>
          </p:nvSpPr>
          <p:spPr bwMode="auto">
            <a:xfrm flipH="1">
              <a:off x="8987853" y="441493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gr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1826073" y="117990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44" name="内容占位符 4"/>
          <p:cNvSpPr>
            <a:spLocks noGrp="1"/>
          </p:cNvSpPr>
          <p:nvPr>
            <p:ph sz="quarter" idx="27" hasCustomPrompt="1"/>
          </p:nvPr>
        </p:nvSpPr>
        <p:spPr>
          <a:xfrm>
            <a:off x="1826072" y="160247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41" name="内容占位符 4"/>
          <p:cNvSpPr>
            <a:spLocks noGrp="1"/>
          </p:cNvSpPr>
          <p:nvPr>
            <p:ph sz="quarter" idx="28" hasCustomPrompt="1"/>
          </p:nvPr>
        </p:nvSpPr>
        <p:spPr>
          <a:xfrm>
            <a:off x="5642683" y="117990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42" name="内容占位符 4"/>
          <p:cNvSpPr>
            <a:spLocks noGrp="1"/>
          </p:cNvSpPr>
          <p:nvPr>
            <p:ph sz="quarter" idx="29" hasCustomPrompt="1"/>
          </p:nvPr>
        </p:nvSpPr>
        <p:spPr>
          <a:xfrm>
            <a:off x="5642682" y="160247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5" name="内容占位符 4"/>
          <p:cNvSpPr>
            <a:spLocks noGrp="1"/>
          </p:cNvSpPr>
          <p:nvPr>
            <p:ph sz="quarter" idx="31" hasCustomPrompt="1"/>
          </p:nvPr>
        </p:nvSpPr>
        <p:spPr>
          <a:xfrm>
            <a:off x="7536605" y="5307714"/>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106" name="内容占位符 4"/>
          <p:cNvSpPr>
            <a:spLocks noGrp="1"/>
          </p:cNvSpPr>
          <p:nvPr>
            <p:ph sz="quarter" idx="32" hasCustomPrompt="1"/>
          </p:nvPr>
        </p:nvSpPr>
        <p:spPr>
          <a:xfrm>
            <a:off x="7536604" y="5730287"/>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7" name="内容占位符 4"/>
          <p:cNvSpPr>
            <a:spLocks noGrp="1"/>
          </p:cNvSpPr>
          <p:nvPr>
            <p:ph sz="quarter" idx="33" hasCustomPrompt="1"/>
          </p:nvPr>
        </p:nvSpPr>
        <p:spPr>
          <a:xfrm>
            <a:off x="3731189" y="5307714"/>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108" name="内容占位符 4"/>
          <p:cNvSpPr>
            <a:spLocks noGrp="1"/>
          </p:cNvSpPr>
          <p:nvPr>
            <p:ph sz="quarter" idx="34" hasCustomPrompt="1"/>
          </p:nvPr>
        </p:nvSpPr>
        <p:spPr>
          <a:xfrm>
            <a:off x="3731188" y="5730287"/>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
        <p:nvSpPr>
          <p:cNvPr id="15" name="矩形 1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6" name="组合 45"/>
          <p:cNvGrpSpPr/>
          <p:nvPr userDrawn="1"/>
        </p:nvGrpSpPr>
        <p:grpSpPr bwMode="auto">
          <a:xfrm>
            <a:off x="1238250" y="2486025"/>
            <a:ext cx="9717088" cy="2319338"/>
            <a:chOff x="1024968" y="2394543"/>
            <a:chExt cx="9716819" cy="2319950"/>
          </a:xfrm>
        </p:grpSpPr>
        <p:sp>
          <p:nvSpPr>
            <p:cNvPr id="17" name="Google Shape;1445;p45"/>
            <p:cNvSpPr>
              <a:spLocks noChangeArrowheads="1"/>
            </p:cNvSpPr>
            <p:nvPr/>
          </p:nvSpPr>
          <p:spPr bwMode="auto">
            <a:xfrm rot="5400000">
              <a:off x="4723398" y="-1303893"/>
              <a:ext cx="2319950" cy="9716819"/>
            </a:xfrm>
            <a:custGeom>
              <a:avLst/>
              <a:gdLst>
                <a:gd name="T0" fmla="*/ 13027 w 21750"/>
                <a:gd name="T1" fmla="*/ 0 h 91118"/>
                <a:gd name="T2" fmla="*/ 13027 w 21750"/>
                <a:gd name="T3" fmla="*/ 884 h 91118"/>
                <a:gd name="T4" fmla="*/ 10869 w 21750"/>
                <a:gd name="T5" fmla="*/ 3042 h 91118"/>
                <a:gd name="T6" fmla="*/ 8000 w 21750"/>
                <a:gd name="T7" fmla="*/ 3042 h 91118"/>
                <a:gd name="T8" fmla="*/ 81 w 21750"/>
                <a:gd name="T9" fmla="*/ 11110 h 91118"/>
                <a:gd name="T10" fmla="*/ 8126 w 21750"/>
                <a:gd name="T11" fmla="*/ 18915 h 91118"/>
                <a:gd name="T12" fmla="*/ 13750 w 21750"/>
                <a:gd name="T13" fmla="*/ 18915 h 91118"/>
                <a:gd name="T14" fmla="*/ 20246 w 21750"/>
                <a:gd name="T15" fmla="*/ 25525 h 91118"/>
                <a:gd name="T16" fmla="*/ 13635 w 21750"/>
                <a:gd name="T17" fmla="*/ 31918 h 91118"/>
                <a:gd name="T18" fmla="*/ 8000 w 21750"/>
                <a:gd name="T19" fmla="*/ 31918 h 91118"/>
                <a:gd name="T20" fmla="*/ 81 w 21750"/>
                <a:gd name="T21" fmla="*/ 39987 h 91118"/>
                <a:gd name="T22" fmla="*/ 8126 w 21750"/>
                <a:gd name="T23" fmla="*/ 47791 h 91118"/>
                <a:gd name="T24" fmla="*/ 13750 w 21750"/>
                <a:gd name="T25" fmla="*/ 47791 h 91118"/>
                <a:gd name="T26" fmla="*/ 20246 w 21750"/>
                <a:gd name="T27" fmla="*/ 54402 h 91118"/>
                <a:gd name="T28" fmla="*/ 13635 w 21750"/>
                <a:gd name="T29" fmla="*/ 60795 h 91118"/>
                <a:gd name="T30" fmla="*/ 8000 w 21750"/>
                <a:gd name="T31" fmla="*/ 60795 h 91118"/>
                <a:gd name="T32" fmla="*/ 81 w 21750"/>
                <a:gd name="T33" fmla="*/ 68875 h 91118"/>
                <a:gd name="T34" fmla="*/ 8126 w 21750"/>
                <a:gd name="T35" fmla="*/ 76668 h 91118"/>
                <a:gd name="T36" fmla="*/ 13750 w 21750"/>
                <a:gd name="T37" fmla="*/ 76668 h 91118"/>
                <a:gd name="T38" fmla="*/ 20246 w 21750"/>
                <a:gd name="T39" fmla="*/ 83290 h 91118"/>
                <a:gd name="T40" fmla="*/ 13635 w 21750"/>
                <a:gd name="T41" fmla="*/ 89683 h 91118"/>
                <a:gd name="T42" fmla="*/ 8574 w 21750"/>
                <a:gd name="T43" fmla="*/ 89683 h 91118"/>
                <a:gd name="T44" fmla="*/ 8574 w 21750"/>
                <a:gd name="T45" fmla="*/ 91118 h 91118"/>
                <a:gd name="T46" fmla="*/ 13624 w 21750"/>
                <a:gd name="T47" fmla="*/ 91118 h 91118"/>
                <a:gd name="T48" fmla="*/ 21681 w 21750"/>
                <a:gd name="T49" fmla="*/ 83313 h 91118"/>
                <a:gd name="T50" fmla="*/ 13739 w 21750"/>
                <a:gd name="T51" fmla="*/ 75233 h 91118"/>
                <a:gd name="T52" fmla="*/ 8126 w 21750"/>
                <a:gd name="T53" fmla="*/ 75233 h 91118"/>
                <a:gd name="T54" fmla="*/ 1504 w 21750"/>
                <a:gd name="T55" fmla="*/ 68852 h 91118"/>
                <a:gd name="T56" fmla="*/ 8000 w 21750"/>
                <a:gd name="T57" fmla="*/ 62230 h 91118"/>
                <a:gd name="T58" fmla="*/ 13624 w 21750"/>
                <a:gd name="T59" fmla="*/ 62230 h 91118"/>
                <a:gd name="T60" fmla="*/ 21681 w 21750"/>
                <a:gd name="T61" fmla="*/ 54425 h 91118"/>
                <a:gd name="T62" fmla="*/ 13739 w 21750"/>
                <a:gd name="T63" fmla="*/ 46357 h 91118"/>
                <a:gd name="T64" fmla="*/ 8126 w 21750"/>
                <a:gd name="T65" fmla="*/ 46357 h 91118"/>
                <a:gd name="T66" fmla="*/ 1504 w 21750"/>
                <a:gd name="T67" fmla="*/ 39964 h 91118"/>
                <a:gd name="T68" fmla="*/ 8000 w 21750"/>
                <a:gd name="T69" fmla="*/ 33353 h 91118"/>
                <a:gd name="T70" fmla="*/ 13624 w 21750"/>
                <a:gd name="T71" fmla="*/ 33353 h 91118"/>
                <a:gd name="T72" fmla="*/ 21681 w 21750"/>
                <a:gd name="T73" fmla="*/ 25548 h 91118"/>
                <a:gd name="T74" fmla="*/ 13739 w 21750"/>
                <a:gd name="T75" fmla="*/ 17480 h 91118"/>
                <a:gd name="T76" fmla="*/ 8126 w 21750"/>
                <a:gd name="T77" fmla="*/ 17480 h 91118"/>
                <a:gd name="T78" fmla="*/ 1504 w 21750"/>
                <a:gd name="T79" fmla="*/ 11087 h 91118"/>
                <a:gd name="T80" fmla="*/ 8000 w 21750"/>
                <a:gd name="T81" fmla="*/ 4476 h 91118"/>
                <a:gd name="T82" fmla="*/ 10869 w 21750"/>
                <a:gd name="T83" fmla="*/ 4476 h 91118"/>
                <a:gd name="T84" fmla="*/ 14462 w 21750"/>
                <a:gd name="T85" fmla="*/ 884 h 91118"/>
                <a:gd name="T86" fmla="*/ 14462 w 21750"/>
                <a:gd name="T87" fmla="*/ 0 h 9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750" h="91118">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F2B73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Google Shape;1446;p45"/>
            <p:cNvSpPr>
              <a:spLocks noChangeArrowheads="1"/>
            </p:cNvSpPr>
            <p:nvPr/>
          </p:nvSpPr>
          <p:spPr bwMode="auto">
            <a:xfrm rot="5400000">
              <a:off x="5829435" y="2743303"/>
              <a:ext cx="1315818" cy="1106072"/>
            </a:xfrm>
            <a:custGeom>
              <a:avLst/>
              <a:gdLst>
                <a:gd name="T0" fmla="*/ 6164 w 12336"/>
                <a:gd name="T1" fmla="*/ 0 h 10372"/>
                <a:gd name="T2" fmla="*/ 1306 w 12336"/>
                <a:gd name="T3" fmla="*/ 3338 h 10372"/>
                <a:gd name="T4" fmla="*/ 6134 w 12336"/>
                <a:gd name="T5" fmla="*/ 10371 h 10372"/>
                <a:gd name="T6" fmla="*/ 6448 w 12336"/>
                <a:gd name="T7" fmla="*/ 10362 h 10372"/>
                <a:gd name="T8" fmla="*/ 3716 w 12336"/>
                <a:gd name="T9" fmla="*/ 7631 h 10372"/>
                <a:gd name="T10" fmla="*/ 3693 w 12336"/>
                <a:gd name="T11" fmla="*/ 7608 h 10372"/>
                <a:gd name="T12" fmla="*/ 3762 w 12336"/>
                <a:gd name="T13" fmla="*/ 2764 h 10372"/>
                <a:gd name="T14" fmla="*/ 6185 w 12336"/>
                <a:gd name="T15" fmla="*/ 1769 h 10372"/>
                <a:gd name="T16" fmla="*/ 8594 w 12336"/>
                <a:gd name="T17" fmla="*/ 2753 h 10372"/>
                <a:gd name="T18" fmla="*/ 11325 w 12336"/>
                <a:gd name="T19" fmla="*/ 5484 h 10372"/>
                <a:gd name="T20" fmla="*/ 11325 w 12336"/>
                <a:gd name="T21" fmla="*/ 5542 h 10372"/>
                <a:gd name="T22" fmla="*/ 12335 w 12336"/>
                <a:gd name="T23" fmla="*/ 5542 h 10372"/>
                <a:gd name="T24" fmla="*/ 12335 w 12336"/>
                <a:gd name="T25" fmla="*/ 4830 h 10372"/>
                <a:gd name="T26" fmla="*/ 11325 w 12336"/>
                <a:gd name="T27" fmla="*/ 4830 h 10372"/>
                <a:gd name="T28" fmla="*/ 9822 w 12336"/>
                <a:gd name="T29" fmla="*/ 1525 h 10372"/>
                <a:gd name="T30" fmla="*/ 6164 w 12336"/>
                <a:gd name="T31" fmla="*/ 0 h 10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6" h="10372">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Google Shape;1447;p45"/>
            <p:cNvSpPr>
              <a:spLocks noChangeArrowheads="1"/>
            </p:cNvSpPr>
            <p:nvPr/>
          </p:nvSpPr>
          <p:spPr bwMode="auto">
            <a:xfrm rot="5400000">
              <a:off x="5934572" y="3035288"/>
              <a:ext cx="812995" cy="811643"/>
            </a:xfrm>
            <a:custGeom>
              <a:avLst/>
              <a:gdLst>
                <a:gd name="T0" fmla="*/ 4879 w 7622"/>
                <a:gd name="T1" fmla="*/ 1 h 7611"/>
                <a:gd name="T2" fmla="*/ 5093 w 7622"/>
                <a:gd name="T3" fmla="*/ 214 h 7611"/>
                <a:gd name="T4" fmla="*/ 5093 w 7622"/>
                <a:gd name="T5" fmla="*/ 214 h 7611"/>
                <a:gd name="T6" fmla="*/ 4879 w 7622"/>
                <a:gd name="T7" fmla="*/ 1 h 7611"/>
                <a:gd name="T8" fmla="*/ 1 w 7622"/>
                <a:gd name="T9" fmla="*/ 4879 h 7611"/>
                <a:gd name="T10" fmla="*/ 1 w 7622"/>
                <a:gd name="T11" fmla="*/ 4879 h 7611"/>
                <a:gd name="T12" fmla="*/ 197 w 7622"/>
                <a:gd name="T13" fmla="*/ 5074 h 7611"/>
                <a:gd name="T14" fmla="*/ 197 w 7622"/>
                <a:gd name="T15" fmla="*/ 5074 h 7611"/>
                <a:gd name="T16" fmla="*/ 1 w 7622"/>
                <a:gd name="T17" fmla="*/ 4879 h 7611"/>
                <a:gd name="T18" fmla="*/ 5093 w 7622"/>
                <a:gd name="T19" fmla="*/ 214 h 7611"/>
                <a:gd name="T20" fmla="*/ 5093 w 7622"/>
                <a:gd name="T21" fmla="*/ 214 h 7611"/>
                <a:gd name="T22" fmla="*/ 4982 w 7622"/>
                <a:gd name="T23" fmla="*/ 4970 h 7611"/>
                <a:gd name="T24" fmla="*/ 2536 w 7622"/>
                <a:gd name="T25" fmla="*/ 5984 h 7611"/>
                <a:gd name="T26" fmla="*/ 197 w 7622"/>
                <a:gd name="T27" fmla="*/ 5074 h 7611"/>
                <a:gd name="T28" fmla="*/ 197 w 7622"/>
                <a:gd name="T29" fmla="*/ 5074 h 7611"/>
                <a:gd name="T30" fmla="*/ 2744 w 7622"/>
                <a:gd name="T31" fmla="*/ 7610 h 7611"/>
                <a:gd name="T32" fmla="*/ 7622 w 7622"/>
                <a:gd name="T33" fmla="*/ 2790 h 7611"/>
                <a:gd name="T34" fmla="*/ 7622 w 7622"/>
                <a:gd name="T35" fmla="*/ 2732 h 7611"/>
                <a:gd name="T36" fmla="*/ 5093 w 7622"/>
                <a:gd name="T37" fmla="*/ 214 h 7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22" h="7611">
                  <a:moveTo>
                    <a:pt x="4879" y="1"/>
                  </a:moveTo>
                  <a:lnTo>
                    <a:pt x="5093" y="214"/>
                  </a:lnTo>
                  <a:cubicBezTo>
                    <a:pt x="5025" y="140"/>
                    <a:pt x="4954" y="69"/>
                    <a:pt x="4879" y="1"/>
                  </a:cubicBezTo>
                  <a:close/>
                  <a:moveTo>
                    <a:pt x="1" y="4879"/>
                  </a:moveTo>
                  <a:lnTo>
                    <a:pt x="1" y="4879"/>
                  </a:lnTo>
                  <a:cubicBezTo>
                    <a:pt x="64" y="4947"/>
                    <a:pt x="130" y="5012"/>
                    <a:pt x="197" y="5074"/>
                  </a:cubicBez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2744" y="7610"/>
                  </a:lnTo>
                  <a:cubicBezTo>
                    <a:pt x="5349" y="7461"/>
                    <a:pt x="7438" y="5395"/>
                    <a:pt x="7622" y="2790"/>
                  </a:cubicBezTo>
                  <a:lnTo>
                    <a:pt x="7622" y="2732"/>
                  </a:lnTo>
                  <a:lnTo>
                    <a:pt x="5093" y="214"/>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Google Shape;1448;p45"/>
            <p:cNvSpPr>
              <a:spLocks noChangeArrowheads="1"/>
            </p:cNvSpPr>
            <p:nvPr/>
          </p:nvSpPr>
          <p:spPr bwMode="auto">
            <a:xfrm rot="5400000">
              <a:off x="6083016" y="2929604"/>
              <a:ext cx="804365" cy="733040"/>
            </a:xfrm>
            <a:custGeom>
              <a:avLst/>
              <a:gdLst>
                <a:gd name="T0" fmla="*/ 3795 w 7541"/>
                <a:gd name="T1" fmla="*/ 1 h 6874"/>
                <a:gd name="T2" fmla="*/ 1366 w 7541"/>
                <a:gd name="T3" fmla="*/ 1007 h 6874"/>
                <a:gd name="T4" fmla="*/ 1297 w 7541"/>
                <a:gd name="T5" fmla="*/ 5839 h 6874"/>
                <a:gd name="T6" fmla="*/ 1320 w 7541"/>
                <a:gd name="T7" fmla="*/ 5862 h 6874"/>
                <a:gd name="T8" fmla="*/ 3753 w 7541"/>
                <a:gd name="T9" fmla="*/ 6873 h 6874"/>
                <a:gd name="T10" fmla="*/ 6198 w 7541"/>
                <a:gd name="T11" fmla="*/ 5862 h 6874"/>
                <a:gd name="T12" fmla="*/ 6198 w 7541"/>
                <a:gd name="T13" fmla="*/ 984 h 6874"/>
                <a:gd name="T14" fmla="*/ 3795 w 7541"/>
                <a:gd name="T15" fmla="*/ 1 h 6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41" h="6874">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Google Shape;1449;p45"/>
            <p:cNvSpPr>
              <a:spLocks noChangeArrowheads="1"/>
            </p:cNvSpPr>
            <p:nvPr/>
          </p:nvSpPr>
          <p:spPr bwMode="auto">
            <a:xfrm rot="5400000">
              <a:off x="8921172" y="2743303"/>
              <a:ext cx="1315818" cy="1106072"/>
            </a:xfrm>
            <a:custGeom>
              <a:avLst/>
              <a:gdLst>
                <a:gd name="T0" fmla="*/ 6164 w 12336"/>
                <a:gd name="T1" fmla="*/ 1 h 10372"/>
                <a:gd name="T2" fmla="*/ 1306 w 12336"/>
                <a:gd name="T3" fmla="*/ 3339 h 10372"/>
                <a:gd name="T4" fmla="*/ 6134 w 12336"/>
                <a:gd name="T5" fmla="*/ 10372 h 10372"/>
                <a:gd name="T6" fmla="*/ 6448 w 12336"/>
                <a:gd name="T7" fmla="*/ 10363 h 10372"/>
                <a:gd name="T8" fmla="*/ 3716 w 12336"/>
                <a:gd name="T9" fmla="*/ 7631 h 10372"/>
                <a:gd name="T10" fmla="*/ 3693 w 12336"/>
                <a:gd name="T11" fmla="*/ 7608 h 10372"/>
                <a:gd name="T12" fmla="*/ 3727 w 12336"/>
                <a:gd name="T13" fmla="*/ 2730 h 10372"/>
                <a:gd name="T14" fmla="*/ 6159 w 12336"/>
                <a:gd name="T15" fmla="*/ 1733 h 10372"/>
                <a:gd name="T16" fmla="*/ 8594 w 12336"/>
                <a:gd name="T17" fmla="*/ 2742 h 10372"/>
                <a:gd name="T18" fmla="*/ 11325 w 12336"/>
                <a:gd name="T19" fmla="*/ 5485 h 10372"/>
                <a:gd name="T20" fmla="*/ 11325 w 12336"/>
                <a:gd name="T21" fmla="*/ 5542 h 10372"/>
                <a:gd name="T22" fmla="*/ 12335 w 12336"/>
                <a:gd name="T23" fmla="*/ 5542 h 10372"/>
                <a:gd name="T24" fmla="*/ 12335 w 12336"/>
                <a:gd name="T25" fmla="*/ 4831 h 10372"/>
                <a:gd name="T26" fmla="*/ 11325 w 12336"/>
                <a:gd name="T27" fmla="*/ 4831 h 10372"/>
                <a:gd name="T28" fmla="*/ 9822 w 12336"/>
                <a:gd name="T29" fmla="*/ 1525 h 10372"/>
                <a:gd name="T30" fmla="*/ 6164 w 12336"/>
                <a:gd name="T31" fmla="*/ 1 h 10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6" h="10372">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Google Shape;1450;p45"/>
            <p:cNvSpPr>
              <a:spLocks noChangeArrowheads="1"/>
            </p:cNvSpPr>
            <p:nvPr/>
          </p:nvSpPr>
          <p:spPr bwMode="auto">
            <a:xfrm rot="5400000">
              <a:off x="9026905" y="3034706"/>
              <a:ext cx="812995" cy="812807"/>
            </a:xfrm>
            <a:custGeom>
              <a:avLst/>
              <a:gdLst>
                <a:gd name="T0" fmla="*/ 4879 w 7622"/>
                <a:gd name="T1" fmla="*/ 1 h 7622"/>
                <a:gd name="T2" fmla="*/ 4787 w 7622"/>
                <a:gd name="T3" fmla="*/ 4787 h 7622"/>
                <a:gd name="T4" fmla="*/ 2346 w 7622"/>
                <a:gd name="T5" fmla="*/ 5798 h 7622"/>
                <a:gd name="T6" fmla="*/ 1 w 7622"/>
                <a:gd name="T7" fmla="*/ 4879 h 7622"/>
                <a:gd name="T8" fmla="*/ 1 w 7622"/>
                <a:gd name="T9" fmla="*/ 4879 h 7622"/>
                <a:gd name="T10" fmla="*/ 2744 w 7622"/>
                <a:gd name="T11" fmla="*/ 7622 h 7622"/>
                <a:gd name="T12" fmla="*/ 7622 w 7622"/>
                <a:gd name="T13" fmla="*/ 2801 h 7622"/>
                <a:gd name="T14" fmla="*/ 7622 w 7622"/>
                <a:gd name="T15" fmla="*/ 2732 h 7622"/>
                <a:gd name="T16" fmla="*/ 4879 w 7622"/>
                <a:gd name="T17" fmla="*/ 1 h 7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22" h="7622">
                  <a:moveTo>
                    <a:pt x="4879" y="1"/>
                  </a:moveTo>
                  <a:cubicBezTo>
                    <a:pt x="6141" y="1367"/>
                    <a:pt x="6095" y="3478"/>
                    <a:pt x="4787" y="4787"/>
                  </a:cubicBezTo>
                  <a:cubicBezTo>
                    <a:pt x="4115" y="5459"/>
                    <a:pt x="3232" y="5798"/>
                    <a:pt x="2346" y="5798"/>
                  </a:cubicBezTo>
                  <a:cubicBezTo>
                    <a:pt x="1507" y="5798"/>
                    <a:pt x="666" y="5493"/>
                    <a:pt x="1" y="4879"/>
                  </a:cubicBezTo>
                  <a:lnTo>
                    <a:pt x="2744" y="7622"/>
                  </a:lnTo>
                  <a:cubicBezTo>
                    <a:pt x="5349" y="7472"/>
                    <a:pt x="7438" y="5407"/>
                    <a:pt x="7622" y="2801"/>
                  </a:cubicBezTo>
                  <a:lnTo>
                    <a:pt x="7622" y="2732"/>
                  </a:lnTo>
                  <a:lnTo>
                    <a:pt x="4879"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Google Shape;1451;p45"/>
            <p:cNvSpPr>
              <a:spLocks noChangeArrowheads="1"/>
            </p:cNvSpPr>
            <p:nvPr/>
          </p:nvSpPr>
          <p:spPr bwMode="auto">
            <a:xfrm rot="5400000">
              <a:off x="9174658" y="2926408"/>
              <a:ext cx="808091" cy="735703"/>
            </a:xfrm>
            <a:custGeom>
              <a:avLst/>
              <a:gdLst>
                <a:gd name="T0" fmla="*/ 3793 w 7576"/>
                <a:gd name="T1" fmla="*/ 0 h 6899"/>
                <a:gd name="T2" fmla="*/ 1366 w 7576"/>
                <a:gd name="T3" fmla="*/ 1002 h 6899"/>
                <a:gd name="T4" fmla="*/ 1332 w 7576"/>
                <a:gd name="T5" fmla="*/ 5868 h 6899"/>
                <a:gd name="T6" fmla="*/ 1355 w 7576"/>
                <a:gd name="T7" fmla="*/ 5891 h 6899"/>
                <a:gd name="T8" fmla="*/ 3794 w 7576"/>
                <a:gd name="T9" fmla="*/ 6898 h 6899"/>
                <a:gd name="T10" fmla="*/ 6233 w 7576"/>
                <a:gd name="T11" fmla="*/ 5891 h 6899"/>
                <a:gd name="T12" fmla="*/ 6233 w 7576"/>
                <a:gd name="T13" fmla="*/ 1013 h 6899"/>
                <a:gd name="T14" fmla="*/ 3793 w 7576"/>
                <a:gd name="T15" fmla="*/ 0 h 68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6" h="6899">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Google Shape;1452;p45"/>
            <p:cNvSpPr>
              <a:spLocks noChangeArrowheads="1"/>
            </p:cNvSpPr>
            <p:nvPr/>
          </p:nvSpPr>
          <p:spPr bwMode="auto">
            <a:xfrm rot="5400000">
              <a:off x="7296847" y="3079726"/>
              <a:ext cx="1474112" cy="1109798"/>
            </a:xfrm>
            <a:custGeom>
              <a:avLst/>
              <a:gdLst>
                <a:gd name="T0" fmla="*/ 8445 w 13820"/>
                <a:gd name="T1" fmla="*/ 0 h 10407"/>
                <a:gd name="T2" fmla="*/ 3283 w 13820"/>
                <a:gd name="T3" fmla="*/ 4866 h 10407"/>
                <a:gd name="T4" fmla="*/ 0 w 13820"/>
                <a:gd name="T5" fmla="*/ 4866 h 10407"/>
                <a:gd name="T6" fmla="*/ 0 w 13820"/>
                <a:gd name="T7" fmla="*/ 5577 h 10407"/>
                <a:gd name="T8" fmla="*/ 3283 w 13820"/>
                <a:gd name="T9" fmla="*/ 5577 h 10407"/>
                <a:gd name="T10" fmla="*/ 8459 w 13820"/>
                <a:gd name="T11" fmla="*/ 10406 h 10407"/>
                <a:gd name="T12" fmla="*/ 8758 w 13820"/>
                <a:gd name="T13" fmla="*/ 10398 h 10407"/>
                <a:gd name="T14" fmla="*/ 6015 w 13820"/>
                <a:gd name="T15" fmla="*/ 7666 h 10407"/>
                <a:gd name="T16" fmla="*/ 5992 w 13820"/>
                <a:gd name="T17" fmla="*/ 7643 h 10407"/>
                <a:gd name="T18" fmla="*/ 6038 w 13820"/>
                <a:gd name="T19" fmla="*/ 2766 h 10407"/>
                <a:gd name="T20" fmla="*/ 8465 w 13820"/>
                <a:gd name="T21" fmla="*/ 1768 h 10407"/>
                <a:gd name="T22" fmla="*/ 10904 w 13820"/>
                <a:gd name="T23" fmla="*/ 2777 h 10407"/>
                <a:gd name="T24" fmla="*/ 13635 w 13820"/>
                <a:gd name="T25" fmla="*/ 5520 h 10407"/>
                <a:gd name="T26" fmla="*/ 8781 w 13820"/>
                <a:gd name="T27" fmla="*/ 11 h 10407"/>
                <a:gd name="T28" fmla="*/ 8445 w 13820"/>
                <a:gd name="T29" fmla="*/ 0 h 10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407">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Google Shape;1453;p45"/>
            <p:cNvSpPr>
              <a:spLocks noChangeArrowheads="1"/>
            </p:cNvSpPr>
            <p:nvPr/>
          </p:nvSpPr>
          <p:spPr bwMode="auto">
            <a:xfrm rot="5400000">
              <a:off x="7479871" y="3540300"/>
              <a:ext cx="811714" cy="811526"/>
            </a:xfrm>
            <a:custGeom>
              <a:avLst/>
              <a:gdLst>
                <a:gd name="T0" fmla="*/ 4878 w 7610"/>
                <a:gd name="T1" fmla="*/ 1 h 7610"/>
                <a:gd name="T2" fmla="*/ 4878 w 7610"/>
                <a:gd name="T3" fmla="*/ 4878 h 7610"/>
                <a:gd name="T4" fmla="*/ 2435 w 7610"/>
                <a:gd name="T5" fmla="*/ 5885 h 7610"/>
                <a:gd name="T6" fmla="*/ 0 w 7610"/>
                <a:gd name="T7" fmla="*/ 4878 h 7610"/>
                <a:gd name="T8" fmla="*/ 0 w 7610"/>
                <a:gd name="T9" fmla="*/ 4878 h 7610"/>
                <a:gd name="T10" fmla="*/ 2732 w 7610"/>
                <a:gd name="T11" fmla="*/ 7610 h 7610"/>
                <a:gd name="T12" fmla="*/ 7609 w 7610"/>
                <a:gd name="T13" fmla="*/ 2732 h 7610"/>
                <a:gd name="T14" fmla="*/ 4878 w 7610"/>
                <a:gd name="T15" fmla="*/ 1 h 7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0" h="7610">
                  <a:moveTo>
                    <a:pt x="4878" y="1"/>
                  </a:moveTo>
                  <a:cubicBezTo>
                    <a:pt x="6221" y="1344"/>
                    <a:pt x="6221" y="3524"/>
                    <a:pt x="4878" y="4878"/>
                  </a:cubicBezTo>
                  <a:cubicBezTo>
                    <a:pt x="4201" y="5550"/>
                    <a:pt x="3317" y="5885"/>
                    <a:pt x="2435" y="5885"/>
                  </a:cubicBezTo>
                  <a:cubicBezTo>
                    <a:pt x="1552" y="5885"/>
                    <a:pt x="672" y="5550"/>
                    <a:pt x="0" y="4878"/>
                  </a:cubicBezTo>
                  <a:lnTo>
                    <a:pt x="2732" y="7610"/>
                  </a:lnTo>
                  <a:cubicBezTo>
                    <a:pt x="5360" y="7461"/>
                    <a:pt x="7460" y="5360"/>
                    <a:pt x="7609" y="2732"/>
                  </a:cubicBezTo>
                  <a:lnTo>
                    <a:pt x="4878"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1454;p45"/>
            <p:cNvSpPr>
              <a:spLocks noChangeArrowheads="1"/>
            </p:cNvSpPr>
            <p:nvPr/>
          </p:nvSpPr>
          <p:spPr bwMode="auto">
            <a:xfrm rot="5400000">
              <a:off x="7636946" y="3431401"/>
              <a:ext cx="799447" cy="725690"/>
            </a:xfrm>
            <a:custGeom>
              <a:avLst/>
              <a:gdLst>
                <a:gd name="T0" fmla="*/ 3792 w 7495"/>
                <a:gd name="T1" fmla="*/ 1 h 6805"/>
                <a:gd name="T2" fmla="*/ 1366 w 7495"/>
                <a:gd name="T3" fmla="*/ 1002 h 6805"/>
                <a:gd name="T4" fmla="*/ 1332 w 7495"/>
                <a:gd name="T5" fmla="*/ 5868 h 6805"/>
                <a:gd name="T6" fmla="*/ 1332 w 7495"/>
                <a:gd name="T7" fmla="*/ 5857 h 6805"/>
                <a:gd name="T8" fmla="*/ 1355 w 7495"/>
                <a:gd name="T9" fmla="*/ 5891 h 6805"/>
                <a:gd name="T10" fmla="*/ 3700 w 7495"/>
                <a:gd name="T11" fmla="*/ 6804 h 6805"/>
                <a:gd name="T12" fmla="*/ 6141 w 7495"/>
                <a:gd name="T13" fmla="*/ 5788 h 6805"/>
                <a:gd name="T14" fmla="*/ 6232 w 7495"/>
                <a:gd name="T15" fmla="*/ 1014 h 6805"/>
                <a:gd name="T16" fmla="*/ 3792 w 7495"/>
                <a:gd name="T17" fmla="*/ 1 h 6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95" h="680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1455;p45"/>
            <p:cNvSpPr>
              <a:spLocks noChangeArrowheads="1"/>
            </p:cNvSpPr>
            <p:nvPr/>
          </p:nvSpPr>
          <p:spPr bwMode="auto">
            <a:xfrm rot="5400000">
              <a:off x="4213741" y="3079726"/>
              <a:ext cx="1474112" cy="1109798"/>
            </a:xfrm>
            <a:custGeom>
              <a:avLst/>
              <a:gdLst>
                <a:gd name="T0" fmla="*/ 8445 w 13820"/>
                <a:gd name="T1" fmla="*/ 0 h 10407"/>
                <a:gd name="T2" fmla="*/ 3283 w 13820"/>
                <a:gd name="T3" fmla="*/ 4866 h 10407"/>
                <a:gd name="T4" fmla="*/ 0 w 13820"/>
                <a:gd name="T5" fmla="*/ 4866 h 10407"/>
                <a:gd name="T6" fmla="*/ 0 w 13820"/>
                <a:gd name="T7" fmla="*/ 5578 h 10407"/>
                <a:gd name="T8" fmla="*/ 3283 w 13820"/>
                <a:gd name="T9" fmla="*/ 5578 h 10407"/>
                <a:gd name="T10" fmla="*/ 8459 w 13820"/>
                <a:gd name="T11" fmla="*/ 10407 h 10407"/>
                <a:gd name="T12" fmla="*/ 8758 w 13820"/>
                <a:gd name="T13" fmla="*/ 10398 h 10407"/>
                <a:gd name="T14" fmla="*/ 6015 w 13820"/>
                <a:gd name="T15" fmla="*/ 7666 h 10407"/>
                <a:gd name="T16" fmla="*/ 5992 w 13820"/>
                <a:gd name="T17" fmla="*/ 7632 h 10407"/>
                <a:gd name="T18" fmla="*/ 6060 w 13820"/>
                <a:gd name="T19" fmla="*/ 2800 h 10407"/>
                <a:gd name="T20" fmla="*/ 8495 w 13820"/>
                <a:gd name="T21" fmla="*/ 1803 h 10407"/>
                <a:gd name="T22" fmla="*/ 10904 w 13820"/>
                <a:gd name="T23" fmla="*/ 2777 h 10407"/>
                <a:gd name="T24" fmla="*/ 13635 w 13820"/>
                <a:gd name="T25" fmla="*/ 5509 h 10407"/>
                <a:gd name="T26" fmla="*/ 8781 w 13820"/>
                <a:gd name="T27" fmla="*/ 11 h 10407"/>
                <a:gd name="T28" fmla="*/ 8445 w 13820"/>
                <a:gd name="T29" fmla="*/ 0 h 10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407">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Google Shape;1456;p45"/>
            <p:cNvSpPr>
              <a:spLocks noChangeArrowheads="1"/>
            </p:cNvSpPr>
            <p:nvPr/>
          </p:nvSpPr>
          <p:spPr bwMode="auto">
            <a:xfrm rot="5400000">
              <a:off x="4396701" y="3540236"/>
              <a:ext cx="811714" cy="811643"/>
            </a:xfrm>
            <a:custGeom>
              <a:avLst/>
              <a:gdLst>
                <a:gd name="T0" fmla="*/ 4878 w 7610"/>
                <a:gd name="T1" fmla="*/ 1 h 7611"/>
                <a:gd name="T2" fmla="*/ 4878 w 7610"/>
                <a:gd name="T3" fmla="*/ 1 h 7611"/>
                <a:gd name="T4" fmla="*/ 4878 w 7610"/>
                <a:gd name="T5" fmla="*/ 4878 h 7611"/>
                <a:gd name="T6" fmla="*/ 2435 w 7610"/>
                <a:gd name="T7" fmla="*/ 5886 h 7611"/>
                <a:gd name="T8" fmla="*/ 0 w 7610"/>
                <a:gd name="T9" fmla="*/ 4879 h 7611"/>
                <a:gd name="T10" fmla="*/ 0 w 7610"/>
                <a:gd name="T11" fmla="*/ 4879 h 7611"/>
                <a:gd name="T12" fmla="*/ 2732 w 7610"/>
                <a:gd name="T13" fmla="*/ 7610 h 7611"/>
                <a:gd name="T14" fmla="*/ 7609 w 7610"/>
                <a:gd name="T15" fmla="*/ 2732 h 7611"/>
                <a:gd name="T16" fmla="*/ 4878 w 7610"/>
                <a:gd name="T17" fmla="*/ 1 h 7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0" h="7611">
                  <a:moveTo>
                    <a:pt x="4878" y="1"/>
                  </a:moveTo>
                  <a:lnTo>
                    <a:pt x="4878" y="1"/>
                  </a:lnTo>
                  <a:cubicBezTo>
                    <a:pt x="6221" y="1344"/>
                    <a:pt x="6221" y="3524"/>
                    <a:pt x="4878" y="4878"/>
                  </a:cubicBezTo>
                  <a:cubicBezTo>
                    <a:pt x="4201" y="5550"/>
                    <a:pt x="3317" y="5886"/>
                    <a:pt x="2435" y="5886"/>
                  </a:cubicBezTo>
                  <a:cubicBezTo>
                    <a:pt x="1552" y="5886"/>
                    <a:pt x="672" y="5550"/>
                    <a:pt x="0" y="4879"/>
                  </a:cubicBezTo>
                  <a:lnTo>
                    <a:pt x="2732" y="7610"/>
                  </a:lnTo>
                  <a:cubicBezTo>
                    <a:pt x="5360" y="7461"/>
                    <a:pt x="7460" y="5361"/>
                    <a:pt x="7609" y="2732"/>
                  </a:cubicBezTo>
                  <a:lnTo>
                    <a:pt x="4878"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Google Shape;1457;p45"/>
            <p:cNvSpPr>
              <a:spLocks noChangeArrowheads="1"/>
            </p:cNvSpPr>
            <p:nvPr/>
          </p:nvSpPr>
          <p:spPr bwMode="auto">
            <a:xfrm rot="5400000">
              <a:off x="4532236" y="3436165"/>
              <a:ext cx="819077" cy="743067"/>
            </a:xfrm>
            <a:custGeom>
              <a:avLst/>
              <a:gdLst>
                <a:gd name="T0" fmla="*/ 3790 w 7679"/>
                <a:gd name="T1" fmla="*/ 0 h 6968"/>
                <a:gd name="T2" fmla="*/ 1366 w 7679"/>
                <a:gd name="T3" fmla="*/ 996 h 6968"/>
                <a:gd name="T4" fmla="*/ 1298 w 7679"/>
                <a:gd name="T5" fmla="*/ 5840 h 6968"/>
                <a:gd name="T6" fmla="*/ 1298 w 7679"/>
                <a:gd name="T7" fmla="*/ 5828 h 6968"/>
                <a:gd name="T8" fmla="*/ 1321 w 7679"/>
                <a:gd name="T9" fmla="*/ 5862 h 6968"/>
                <a:gd name="T10" fmla="*/ 3856 w 7679"/>
                <a:gd name="T11" fmla="*/ 6968 h 6968"/>
                <a:gd name="T12" fmla="*/ 6302 w 7679"/>
                <a:gd name="T13" fmla="*/ 5954 h 6968"/>
                <a:gd name="T14" fmla="*/ 6198 w 7679"/>
                <a:gd name="T15" fmla="*/ 985 h 6968"/>
                <a:gd name="T16" fmla="*/ 3790 w 7679"/>
                <a:gd name="T17" fmla="*/ 0 h 6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79" h="6968">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1458;p45"/>
            <p:cNvSpPr>
              <a:spLocks noChangeArrowheads="1"/>
            </p:cNvSpPr>
            <p:nvPr/>
          </p:nvSpPr>
          <p:spPr bwMode="auto">
            <a:xfrm rot="5400000">
              <a:off x="2752930" y="2742657"/>
              <a:ext cx="1316036" cy="1107135"/>
            </a:xfrm>
            <a:custGeom>
              <a:avLst/>
              <a:gdLst>
                <a:gd name="T0" fmla="*/ 6169 w 12338"/>
                <a:gd name="T1" fmla="*/ 0 h 10382"/>
                <a:gd name="T2" fmla="*/ 1308 w 12338"/>
                <a:gd name="T3" fmla="*/ 3349 h 10382"/>
                <a:gd name="T4" fmla="*/ 6151 w 12338"/>
                <a:gd name="T5" fmla="*/ 10381 h 10382"/>
                <a:gd name="T6" fmla="*/ 6450 w 12338"/>
                <a:gd name="T7" fmla="*/ 10373 h 10382"/>
                <a:gd name="T8" fmla="*/ 3718 w 12338"/>
                <a:gd name="T9" fmla="*/ 7630 h 10382"/>
                <a:gd name="T10" fmla="*/ 3477 w 12338"/>
                <a:gd name="T11" fmla="*/ 7377 h 10382"/>
                <a:gd name="T12" fmla="*/ 3844 w 12338"/>
                <a:gd name="T13" fmla="*/ 2626 h 10382"/>
                <a:gd name="T14" fmla="*/ 6159 w 12338"/>
                <a:gd name="T15" fmla="*/ 1737 h 10382"/>
                <a:gd name="T16" fmla="*/ 8596 w 12338"/>
                <a:gd name="T17" fmla="*/ 2752 h 10382"/>
                <a:gd name="T18" fmla="*/ 11327 w 12338"/>
                <a:gd name="T19" fmla="*/ 5484 h 10382"/>
                <a:gd name="T20" fmla="*/ 11327 w 12338"/>
                <a:gd name="T21" fmla="*/ 5552 h 10382"/>
                <a:gd name="T22" fmla="*/ 12337 w 12338"/>
                <a:gd name="T23" fmla="*/ 5552 h 10382"/>
                <a:gd name="T24" fmla="*/ 12337 w 12338"/>
                <a:gd name="T25" fmla="*/ 4841 h 10382"/>
                <a:gd name="T26" fmla="*/ 11327 w 12338"/>
                <a:gd name="T27" fmla="*/ 4841 h 10382"/>
                <a:gd name="T28" fmla="*/ 9824 w 12338"/>
                <a:gd name="T29" fmla="*/ 1524 h 10382"/>
                <a:gd name="T30" fmla="*/ 6169 w 12338"/>
                <a:gd name="T31" fmla="*/ 0 h 10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8" h="10382">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1459;p45"/>
            <p:cNvSpPr>
              <a:spLocks noChangeArrowheads="1"/>
            </p:cNvSpPr>
            <p:nvPr/>
          </p:nvSpPr>
          <p:spPr bwMode="auto">
            <a:xfrm rot="5400000">
              <a:off x="2858785" y="3035347"/>
              <a:ext cx="812995" cy="811526"/>
            </a:xfrm>
            <a:custGeom>
              <a:avLst/>
              <a:gdLst>
                <a:gd name="T0" fmla="*/ 4879 w 7622"/>
                <a:gd name="T1" fmla="*/ 0 h 7610"/>
                <a:gd name="T2" fmla="*/ 5074 w 7622"/>
                <a:gd name="T3" fmla="*/ 194 h 7610"/>
                <a:gd name="T4" fmla="*/ 5074 w 7622"/>
                <a:gd name="T5" fmla="*/ 194 h 7610"/>
                <a:gd name="T6" fmla="*/ 4879 w 7622"/>
                <a:gd name="T7" fmla="*/ 0 h 7610"/>
                <a:gd name="T8" fmla="*/ 1 w 7622"/>
                <a:gd name="T9" fmla="*/ 4878 h 7610"/>
                <a:gd name="T10" fmla="*/ 1 w 7622"/>
                <a:gd name="T11" fmla="*/ 4878 h 7610"/>
                <a:gd name="T12" fmla="*/ 197 w 7622"/>
                <a:gd name="T13" fmla="*/ 5073 h 7610"/>
                <a:gd name="T14" fmla="*/ 197 w 7622"/>
                <a:gd name="T15" fmla="*/ 5073 h 7610"/>
                <a:gd name="T16" fmla="*/ 1 w 7622"/>
                <a:gd name="T17" fmla="*/ 4878 h 7610"/>
                <a:gd name="T18" fmla="*/ 5074 w 7622"/>
                <a:gd name="T19" fmla="*/ 194 h 7610"/>
                <a:gd name="T20" fmla="*/ 5074 w 7622"/>
                <a:gd name="T21" fmla="*/ 194 h 7610"/>
                <a:gd name="T22" fmla="*/ 4982 w 7622"/>
                <a:gd name="T23" fmla="*/ 4970 h 7610"/>
                <a:gd name="T24" fmla="*/ 2536 w 7622"/>
                <a:gd name="T25" fmla="*/ 5983 h 7610"/>
                <a:gd name="T26" fmla="*/ 197 w 7622"/>
                <a:gd name="T27" fmla="*/ 5073 h 7610"/>
                <a:gd name="T28" fmla="*/ 197 w 7622"/>
                <a:gd name="T29" fmla="*/ 5073 h 7610"/>
                <a:gd name="T30" fmla="*/ 2744 w 7622"/>
                <a:gd name="T31" fmla="*/ 7609 h 7610"/>
                <a:gd name="T32" fmla="*/ 7622 w 7622"/>
                <a:gd name="T33" fmla="*/ 2800 h 7610"/>
                <a:gd name="T34" fmla="*/ 7622 w 7622"/>
                <a:gd name="T35" fmla="*/ 2732 h 7610"/>
                <a:gd name="T36" fmla="*/ 5074 w 7622"/>
                <a:gd name="T37" fmla="*/ 194 h 7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22" h="7610">
                  <a:moveTo>
                    <a:pt x="4879" y="0"/>
                  </a:moveTo>
                  <a:lnTo>
                    <a:pt x="5074" y="194"/>
                  </a:lnTo>
                  <a:cubicBezTo>
                    <a:pt x="5012" y="128"/>
                    <a:pt x="4947" y="63"/>
                    <a:pt x="4879" y="0"/>
                  </a:cubicBezTo>
                  <a:close/>
                  <a:moveTo>
                    <a:pt x="1" y="4878"/>
                  </a:moveTo>
                  <a:lnTo>
                    <a:pt x="1" y="4878"/>
                  </a:lnTo>
                  <a:cubicBezTo>
                    <a:pt x="64" y="4946"/>
                    <a:pt x="130" y="5011"/>
                    <a:pt x="197" y="5073"/>
                  </a:cubicBez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2744" y="7609"/>
                  </a:lnTo>
                  <a:cubicBezTo>
                    <a:pt x="5349" y="7472"/>
                    <a:pt x="7438" y="5406"/>
                    <a:pt x="7622" y="2800"/>
                  </a:cubicBezTo>
                  <a:lnTo>
                    <a:pt x="7622" y="2732"/>
                  </a:lnTo>
                  <a:lnTo>
                    <a:pt x="5074" y="194"/>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1460;p45"/>
            <p:cNvSpPr>
              <a:spLocks noChangeArrowheads="1"/>
            </p:cNvSpPr>
            <p:nvPr/>
          </p:nvSpPr>
          <p:spPr bwMode="auto">
            <a:xfrm rot="5400000">
              <a:off x="3004130" y="2923477"/>
              <a:ext cx="812995" cy="736664"/>
            </a:xfrm>
            <a:custGeom>
              <a:avLst/>
              <a:gdLst>
                <a:gd name="T0" fmla="*/ 3836 w 7622"/>
                <a:gd name="T1" fmla="*/ 1 h 6908"/>
                <a:gd name="T2" fmla="*/ 1527 w 7622"/>
                <a:gd name="T3" fmla="*/ 886 h 6908"/>
                <a:gd name="T4" fmla="*/ 1160 w 7622"/>
                <a:gd name="T5" fmla="*/ 5637 h 6908"/>
                <a:gd name="T6" fmla="*/ 1401 w 7622"/>
                <a:gd name="T7" fmla="*/ 5901 h 6908"/>
                <a:gd name="T8" fmla="*/ 3834 w 7622"/>
                <a:gd name="T9" fmla="*/ 6907 h 6908"/>
                <a:gd name="T10" fmla="*/ 6279 w 7622"/>
                <a:gd name="T11" fmla="*/ 5890 h 6908"/>
                <a:gd name="T12" fmla="*/ 6279 w 7622"/>
                <a:gd name="T13" fmla="*/ 1012 h 6908"/>
                <a:gd name="T14" fmla="*/ 3836 w 7622"/>
                <a:gd name="T15" fmla="*/ 1 h 6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2" h="6908">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Google Shape;1461;p45"/>
            <p:cNvSpPr>
              <a:spLocks noChangeArrowheads="1"/>
            </p:cNvSpPr>
            <p:nvPr/>
          </p:nvSpPr>
          <p:spPr bwMode="auto">
            <a:xfrm rot="5400000">
              <a:off x="1123816" y="3080257"/>
              <a:ext cx="1474112" cy="1108736"/>
            </a:xfrm>
            <a:custGeom>
              <a:avLst/>
              <a:gdLst>
                <a:gd name="T0" fmla="*/ 8443 w 13820"/>
                <a:gd name="T1" fmla="*/ 0 h 10397"/>
                <a:gd name="T2" fmla="*/ 3283 w 13820"/>
                <a:gd name="T3" fmla="*/ 4855 h 10397"/>
                <a:gd name="T4" fmla="*/ 0 w 13820"/>
                <a:gd name="T5" fmla="*/ 4855 h 10397"/>
                <a:gd name="T6" fmla="*/ 0 w 13820"/>
                <a:gd name="T7" fmla="*/ 5578 h 10397"/>
                <a:gd name="T8" fmla="*/ 3283 w 13820"/>
                <a:gd name="T9" fmla="*/ 5578 h 10397"/>
                <a:gd name="T10" fmla="*/ 8441 w 13820"/>
                <a:gd name="T11" fmla="*/ 10396 h 10397"/>
                <a:gd name="T12" fmla="*/ 8758 w 13820"/>
                <a:gd name="T13" fmla="*/ 10387 h 10397"/>
                <a:gd name="T14" fmla="*/ 6015 w 13820"/>
                <a:gd name="T15" fmla="*/ 7655 h 10397"/>
                <a:gd name="T16" fmla="*/ 5992 w 13820"/>
                <a:gd name="T17" fmla="*/ 7632 h 10397"/>
                <a:gd name="T18" fmla="*/ 6038 w 13820"/>
                <a:gd name="T19" fmla="*/ 2766 h 10397"/>
                <a:gd name="T20" fmla="*/ 8465 w 13820"/>
                <a:gd name="T21" fmla="*/ 1769 h 10397"/>
                <a:gd name="T22" fmla="*/ 10904 w 13820"/>
                <a:gd name="T23" fmla="*/ 2777 h 10397"/>
                <a:gd name="T24" fmla="*/ 13635 w 13820"/>
                <a:gd name="T25" fmla="*/ 5509 h 10397"/>
                <a:gd name="T26" fmla="*/ 8781 w 13820"/>
                <a:gd name="T27" fmla="*/ 11 h 10397"/>
                <a:gd name="T28" fmla="*/ 8443 w 13820"/>
                <a:gd name="T29" fmla="*/ 0 h 10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397">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1462;p45"/>
            <p:cNvSpPr>
              <a:spLocks noChangeArrowheads="1"/>
            </p:cNvSpPr>
            <p:nvPr/>
          </p:nvSpPr>
          <p:spPr bwMode="auto">
            <a:xfrm rot="5400000">
              <a:off x="1307472" y="3540300"/>
              <a:ext cx="811714" cy="811526"/>
            </a:xfrm>
            <a:custGeom>
              <a:avLst/>
              <a:gdLst>
                <a:gd name="T0" fmla="*/ 4878 w 7610"/>
                <a:gd name="T1" fmla="*/ 0 h 7610"/>
                <a:gd name="T2" fmla="*/ 4878 w 7610"/>
                <a:gd name="T3" fmla="*/ 4878 h 7610"/>
                <a:gd name="T4" fmla="*/ 2435 w 7610"/>
                <a:gd name="T5" fmla="*/ 5885 h 7610"/>
                <a:gd name="T6" fmla="*/ 0 w 7610"/>
                <a:gd name="T7" fmla="*/ 4878 h 7610"/>
                <a:gd name="T8" fmla="*/ 0 w 7610"/>
                <a:gd name="T9" fmla="*/ 4878 h 7610"/>
                <a:gd name="T10" fmla="*/ 2732 w 7610"/>
                <a:gd name="T11" fmla="*/ 7610 h 7610"/>
                <a:gd name="T12" fmla="*/ 7609 w 7610"/>
                <a:gd name="T13" fmla="*/ 2732 h 7610"/>
                <a:gd name="T14" fmla="*/ 4878 w 7610"/>
                <a:gd name="T15" fmla="*/ 0 h 7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0" h="7610">
                  <a:moveTo>
                    <a:pt x="4878" y="0"/>
                  </a:moveTo>
                  <a:cubicBezTo>
                    <a:pt x="6221" y="1343"/>
                    <a:pt x="6221" y="3535"/>
                    <a:pt x="4878" y="4878"/>
                  </a:cubicBezTo>
                  <a:cubicBezTo>
                    <a:pt x="4201" y="5549"/>
                    <a:pt x="3317" y="5885"/>
                    <a:pt x="2435" y="5885"/>
                  </a:cubicBezTo>
                  <a:cubicBezTo>
                    <a:pt x="1552" y="5885"/>
                    <a:pt x="672" y="5549"/>
                    <a:pt x="0" y="4878"/>
                  </a:cubicBezTo>
                  <a:lnTo>
                    <a:pt x="2732" y="7610"/>
                  </a:lnTo>
                  <a:cubicBezTo>
                    <a:pt x="5360" y="7460"/>
                    <a:pt x="7460" y="5360"/>
                    <a:pt x="7609" y="2732"/>
                  </a:cubicBezTo>
                  <a:lnTo>
                    <a:pt x="4878" y="0"/>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1463;p45"/>
            <p:cNvSpPr>
              <a:spLocks noChangeArrowheads="1"/>
            </p:cNvSpPr>
            <p:nvPr/>
          </p:nvSpPr>
          <p:spPr bwMode="auto">
            <a:xfrm rot="5400000">
              <a:off x="1464075" y="3431350"/>
              <a:ext cx="799447" cy="725792"/>
            </a:xfrm>
            <a:custGeom>
              <a:avLst/>
              <a:gdLst>
                <a:gd name="T0" fmla="*/ 3798 w 7495"/>
                <a:gd name="T1" fmla="*/ 1 h 6806"/>
                <a:gd name="T2" fmla="*/ 1366 w 7495"/>
                <a:gd name="T3" fmla="*/ 998 h 6806"/>
                <a:gd name="T4" fmla="*/ 1332 w 7495"/>
                <a:gd name="T5" fmla="*/ 5864 h 6806"/>
                <a:gd name="T6" fmla="*/ 1355 w 7495"/>
                <a:gd name="T7" fmla="*/ 5887 h 6806"/>
                <a:gd name="T8" fmla="*/ 3700 w 7495"/>
                <a:gd name="T9" fmla="*/ 6806 h 6806"/>
                <a:gd name="T10" fmla="*/ 6141 w 7495"/>
                <a:gd name="T11" fmla="*/ 5795 h 6806"/>
                <a:gd name="T12" fmla="*/ 6232 w 7495"/>
                <a:gd name="T13" fmla="*/ 1009 h 6806"/>
                <a:gd name="T14" fmla="*/ 3798 w 7495"/>
                <a:gd name="T15" fmla="*/ 1 h 6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95" h="6806">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 name="文本框 75"/>
          <p:cNvSpPr txBox="1">
            <a:spLocks noChangeArrowheads="1"/>
          </p:cNvSpPr>
          <p:nvPr userDrawn="1"/>
        </p:nvSpPr>
        <p:spPr bwMode="auto">
          <a:xfrm>
            <a:off x="1824038" y="3500438"/>
            <a:ext cx="4984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1</a:t>
            </a:r>
            <a:endParaRPr lang="zh-CN" altLang="en-US" sz="4400">
              <a:solidFill>
                <a:srgbClr val="F2B731"/>
              </a:solidFill>
            </a:endParaRPr>
          </a:p>
        </p:txBody>
      </p:sp>
      <p:sp>
        <p:nvSpPr>
          <p:cNvPr id="37" name="文本框 108"/>
          <p:cNvSpPr txBox="1">
            <a:spLocks noChangeArrowheads="1"/>
          </p:cNvSpPr>
          <p:nvPr userDrawn="1"/>
        </p:nvSpPr>
        <p:spPr bwMode="auto">
          <a:xfrm>
            <a:off x="3371850" y="2990850"/>
            <a:ext cx="4984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2</a:t>
            </a:r>
            <a:endParaRPr lang="zh-CN" altLang="en-US" sz="4400">
              <a:solidFill>
                <a:srgbClr val="F2B731"/>
              </a:solidFill>
            </a:endParaRPr>
          </a:p>
        </p:txBody>
      </p:sp>
      <p:sp>
        <p:nvSpPr>
          <p:cNvPr id="38" name="文本框 109"/>
          <p:cNvSpPr txBox="1">
            <a:spLocks noChangeArrowheads="1"/>
          </p:cNvSpPr>
          <p:nvPr userDrawn="1"/>
        </p:nvSpPr>
        <p:spPr bwMode="auto">
          <a:xfrm>
            <a:off x="4897438" y="3486150"/>
            <a:ext cx="5000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3</a:t>
            </a:r>
            <a:endParaRPr lang="zh-CN" altLang="en-US" sz="4400">
              <a:solidFill>
                <a:srgbClr val="F2B731"/>
              </a:solidFill>
            </a:endParaRPr>
          </a:p>
        </p:txBody>
      </p:sp>
      <p:sp>
        <p:nvSpPr>
          <p:cNvPr id="39" name="文本框 110"/>
          <p:cNvSpPr txBox="1">
            <a:spLocks noChangeArrowheads="1"/>
          </p:cNvSpPr>
          <p:nvPr userDrawn="1"/>
        </p:nvSpPr>
        <p:spPr bwMode="auto">
          <a:xfrm>
            <a:off x="6477000" y="2981325"/>
            <a:ext cx="4984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4</a:t>
            </a:r>
            <a:endParaRPr lang="zh-CN" altLang="en-US" sz="4400">
              <a:solidFill>
                <a:srgbClr val="F2B731"/>
              </a:solidFill>
            </a:endParaRPr>
          </a:p>
        </p:txBody>
      </p:sp>
      <p:sp>
        <p:nvSpPr>
          <p:cNvPr id="40" name="文本框 111"/>
          <p:cNvSpPr txBox="1">
            <a:spLocks noChangeArrowheads="1"/>
          </p:cNvSpPr>
          <p:nvPr userDrawn="1"/>
        </p:nvSpPr>
        <p:spPr bwMode="auto">
          <a:xfrm>
            <a:off x="8005763" y="3514725"/>
            <a:ext cx="498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5</a:t>
            </a:r>
            <a:endParaRPr lang="zh-CN" altLang="en-US" sz="4400">
              <a:solidFill>
                <a:srgbClr val="F2B731"/>
              </a:solidFill>
            </a:endParaRPr>
          </a:p>
        </p:txBody>
      </p:sp>
      <p:sp>
        <p:nvSpPr>
          <p:cNvPr id="41" name="文本框 112"/>
          <p:cNvSpPr txBox="1">
            <a:spLocks noChangeArrowheads="1"/>
          </p:cNvSpPr>
          <p:nvPr userDrawn="1"/>
        </p:nvSpPr>
        <p:spPr bwMode="auto">
          <a:xfrm>
            <a:off x="9553575" y="3003550"/>
            <a:ext cx="500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6</a:t>
            </a:r>
            <a:endParaRPr lang="zh-CN" altLang="en-US" sz="4400">
              <a:solidFill>
                <a:srgbClr val="F2B731"/>
              </a:solidFill>
            </a:endParaRPr>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4" name="内容占位符 4"/>
          <p:cNvSpPr>
            <a:spLocks noGrp="1"/>
          </p:cNvSpPr>
          <p:nvPr>
            <p:ph sz="quarter" idx="27" hasCustomPrompt="1"/>
          </p:nvPr>
        </p:nvSpPr>
        <p:spPr>
          <a:xfrm>
            <a:off x="1242825"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4" name="内容占位符 4"/>
          <p:cNvSpPr>
            <a:spLocks noGrp="1"/>
          </p:cNvSpPr>
          <p:nvPr>
            <p:ph sz="quarter" idx="31" hasCustomPrompt="1"/>
          </p:nvPr>
        </p:nvSpPr>
        <p:spPr>
          <a:xfrm>
            <a:off x="4341266"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5" name="内容占位符 4"/>
          <p:cNvSpPr>
            <a:spLocks noGrp="1"/>
          </p:cNvSpPr>
          <p:nvPr>
            <p:ph sz="quarter" idx="32" hasCustomPrompt="1"/>
          </p:nvPr>
        </p:nvSpPr>
        <p:spPr>
          <a:xfrm>
            <a:off x="7449355"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6" name="内容占位符 4"/>
          <p:cNvSpPr>
            <a:spLocks noGrp="1"/>
          </p:cNvSpPr>
          <p:nvPr>
            <p:ph sz="quarter" idx="33" hasCustomPrompt="1"/>
          </p:nvPr>
        </p:nvSpPr>
        <p:spPr>
          <a:xfrm>
            <a:off x="2824869"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7" name="内容占位符 4"/>
          <p:cNvSpPr>
            <a:spLocks noGrp="1"/>
          </p:cNvSpPr>
          <p:nvPr>
            <p:ph sz="quarter" idx="34" hasCustomPrompt="1"/>
          </p:nvPr>
        </p:nvSpPr>
        <p:spPr>
          <a:xfrm>
            <a:off x="5923310"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8" name="内容占位符 4"/>
          <p:cNvSpPr>
            <a:spLocks noGrp="1"/>
          </p:cNvSpPr>
          <p:nvPr>
            <p:ph sz="quarter" idx="35" hasCustomPrompt="1"/>
          </p:nvPr>
        </p:nvSpPr>
        <p:spPr>
          <a:xfrm>
            <a:off x="9031399"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9" name="内容占位符 4"/>
          <p:cNvSpPr>
            <a:spLocks noGrp="1"/>
          </p:cNvSpPr>
          <p:nvPr>
            <p:ph sz="quarter" idx="26" hasCustomPrompt="1"/>
          </p:nvPr>
        </p:nvSpPr>
        <p:spPr>
          <a:xfrm>
            <a:off x="1646229"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0" name="内容占位符 4"/>
          <p:cNvSpPr>
            <a:spLocks noGrp="1"/>
          </p:cNvSpPr>
          <p:nvPr>
            <p:ph sz="quarter" idx="36" hasCustomPrompt="1"/>
          </p:nvPr>
        </p:nvSpPr>
        <p:spPr>
          <a:xfrm>
            <a:off x="4739946"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1" name="内容占位符 4"/>
          <p:cNvSpPr>
            <a:spLocks noGrp="1"/>
          </p:cNvSpPr>
          <p:nvPr>
            <p:ph sz="quarter" idx="37" hasCustomPrompt="1"/>
          </p:nvPr>
        </p:nvSpPr>
        <p:spPr>
          <a:xfrm>
            <a:off x="7764890"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2" name="内容占位符 4"/>
          <p:cNvSpPr>
            <a:spLocks noGrp="1"/>
          </p:cNvSpPr>
          <p:nvPr>
            <p:ph sz="quarter" idx="38" hasCustomPrompt="1"/>
          </p:nvPr>
        </p:nvSpPr>
        <p:spPr>
          <a:xfrm>
            <a:off x="3214517"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3" name="内容占位符 4"/>
          <p:cNvSpPr>
            <a:spLocks noGrp="1"/>
          </p:cNvSpPr>
          <p:nvPr>
            <p:ph sz="quarter" idx="39" hasCustomPrompt="1"/>
          </p:nvPr>
        </p:nvSpPr>
        <p:spPr>
          <a:xfrm>
            <a:off x="6322748"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4" name="内容占位符 4"/>
          <p:cNvSpPr>
            <a:spLocks noGrp="1"/>
          </p:cNvSpPr>
          <p:nvPr>
            <p:ph sz="quarter" idx="40" hasCustomPrompt="1"/>
          </p:nvPr>
        </p:nvSpPr>
        <p:spPr>
          <a:xfrm>
            <a:off x="9405748"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1" name="矩形 10"/>
          <p:cNvSpPr/>
          <p:nvPr userDrawn="1"/>
        </p:nvSpPr>
        <p:spPr>
          <a:xfrm>
            <a:off x="1843088" y="1474788"/>
            <a:ext cx="747712" cy="131762"/>
          </a:xfrm>
          <a:prstGeom prst="rect">
            <a:avLst/>
          </a:prstGeom>
          <a:solidFill>
            <a:srgbClr val="F29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solidFill>
                <a:srgbClr val="F29833"/>
              </a:solidFill>
            </a:endParaRPr>
          </a:p>
        </p:txBody>
      </p:sp>
      <p:sp>
        <p:nvSpPr>
          <p:cNvPr id="12" name="文本框 1"/>
          <p:cNvSpPr txBox="1">
            <a:spLocks noChangeArrowheads="1"/>
          </p:cNvSpPr>
          <p:nvPr userDrawn="1"/>
        </p:nvSpPr>
        <p:spPr bwMode="auto">
          <a:xfrm>
            <a:off x="1603375" y="908050"/>
            <a:ext cx="10271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5400" b="1">
                <a:solidFill>
                  <a:srgbClr val="275568"/>
                </a:solidFill>
                <a:latin typeface="Source Han Sans SC Heavy" pitchFamily="34" charset="-128"/>
                <a:ea typeface="Source Han Sans SC Heavy" pitchFamily="34" charset="-128"/>
              </a:rPr>
              <a:t>01</a:t>
            </a:r>
            <a:endParaRPr lang="zh-CN" altLang="en-US" sz="5400" b="1">
              <a:solidFill>
                <a:srgbClr val="275568"/>
              </a:solidFill>
              <a:latin typeface="Source Han Sans SC Heavy" pitchFamily="34" charset="-128"/>
              <a:ea typeface="Source Han Sans SC Heavy" pitchFamily="34" charset="-128"/>
            </a:endParaRPr>
          </a:p>
        </p:txBody>
      </p:sp>
      <p:grpSp>
        <p:nvGrpSpPr>
          <p:cNvPr id="13" name="组合 8"/>
          <p:cNvGrpSpPr/>
          <p:nvPr userDrawn="1"/>
        </p:nvGrpSpPr>
        <p:grpSpPr bwMode="auto">
          <a:xfrm>
            <a:off x="11653838" y="1263650"/>
            <a:ext cx="111125" cy="4330700"/>
            <a:chOff x="18285" y="1577"/>
            <a:chExt cx="175" cy="6820"/>
          </a:xfrm>
        </p:grpSpPr>
        <p:cxnSp>
          <p:nvCxnSpPr>
            <p:cNvPr id="14"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15" name="组合 10"/>
            <p:cNvGrpSpPr/>
            <p:nvPr/>
          </p:nvGrpSpPr>
          <p:grpSpPr bwMode="auto">
            <a:xfrm>
              <a:off x="18285" y="2187"/>
              <a:ext cx="113" cy="5793"/>
              <a:chOff x="431800" y="1739900"/>
              <a:chExt cx="71574" cy="3678621"/>
            </a:xfrm>
          </p:grpSpPr>
          <p:cxnSp>
            <p:nvCxnSpPr>
              <p:cNvPr id="16"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9"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40"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41"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42"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43"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44"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sp>
        <p:nvSpPr>
          <p:cNvPr id="45" name="矩形 4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6" name="矩形 45"/>
          <p:cNvSpPr/>
          <p:nvPr userDrawn="1"/>
        </p:nvSpPr>
        <p:spPr>
          <a:xfrm>
            <a:off x="5329238" y="1474788"/>
            <a:ext cx="747712" cy="131762"/>
          </a:xfrm>
          <a:prstGeom prst="rect">
            <a:avLst/>
          </a:prstGeom>
          <a:solidFill>
            <a:srgbClr val="F29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solidFill>
                <a:srgbClr val="F29833"/>
              </a:solidFill>
            </a:endParaRPr>
          </a:p>
        </p:txBody>
      </p:sp>
      <p:sp>
        <p:nvSpPr>
          <p:cNvPr id="47" name="文本框 76"/>
          <p:cNvSpPr txBox="1">
            <a:spLocks noChangeArrowheads="1"/>
          </p:cNvSpPr>
          <p:nvPr userDrawn="1"/>
        </p:nvSpPr>
        <p:spPr bwMode="auto">
          <a:xfrm>
            <a:off x="5087938" y="908050"/>
            <a:ext cx="10287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5400" b="1">
                <a:solidFill>
                  <a:srgbClr val="275568"/>
                </a:solidFill>
                <a:latin typeface="Source Han Sans SC Heavy" pitchFamily="34" charset="-128"/>
                <a:ea typeface="Source Han Sans SC Heavy" pitchFamily="34" charset="-128"/>
              </a:rPr>
              <a:t>02</a:t>
            </a:r>
            <a:endParaRPr lang="zh-CN" altLang="en-US" sz="5400" b="1">
              <a:solidFill>
                <a:srgbClr val="275568"/>
              </a:solidFill>
              <a:latin typeface="Source Han Sans SC Heavy" pitchFamily="34" charset="-128"/>
              <a:ea typeface="Source Han Sans SC Heavy" pitchFamily="34" charset="-128"/>
            </a:endParaRPr>
          </a:p>
        </p:txBody>
      </p:sp>
      <p:sp>
        <p:nvSpPr>
          <p:cNvPr id="48" name="矩形 47"/>
          <p:cNvSpPr/>
          <p:nvPr userDrawn="1"/>
        </p:nvSpPr>
        <p:spPr>
          <a:xfrm>
            <a:off x="8777288" y="1474788"/>
            <a:ext cx="747712" cy="131762"/>
          </a:xfrm>
          <a:prstGeom prst="rect">
            <a:avLst/>
          </a:prstGeom>
          <a:solidFill>
            <a:srgbClr val="F29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solidFill>
                <a:srgbClr val="F29833"/>
              </a:solidFill>
            </a:endParaRPr>
          </a:p>
        </p:txBody>
      </p:sp>
      <p:sp>
        <p:nvSpPr>
          <p:cNvPr id="49" name="文本框 80"/>
          <p:cNvSpPr txBox="1">
            <a:spLocks noChangeArrowheads="1"/>
          </p:cNvSpPr>
          <p:nvPr userDrawn="1"/>
        </p:nvSpPr>
        <p:spPr bwMode="auto">
          <a:xfrm>
            <a:off x="8537575" y="908050"/>
            <a:ext cx="102711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5400" b="1">
                <a:solidFill>
                  <a:srgbClr val="275568"/>
                </a:solidFill>
                <a:latin typeface="Source Han Sans SC Heavy" pitchFamily="34" charset="-128"/>
                <a:ea typeface="Source Han Sans SC Heavy" pitchFamily="34" charset="-128"/>
              </a:rPr>
              <a:t>03</a:t>
            </a:r>
            <a:endParaRPr lang="zh-CN" altLang="en-US" sz="5400" b="1">
              <a:solidFill>
                <a:srgbClr val="275568"/>
              </a:solidFill>
              <a:latin typeface="Source Han Sans SC Heavy" pitchFamily="34" charset="-128"/>
              <a:ea typeface="Source Han Sans SC Heavy" pitchFamily="34" charset="-128"/>
            </a:endParaRPr>
          </a:p>
        </p:txBody>
      </p:sp>
      <p:sp>
        <p:nvSpPr>
          <p:cNvPr id="50" name="矩形 49"/>
          <p:cNvSpPr/>
          <p:nvPr userDrawn="1"/>
        </p:nvSpPr>
        <p:spPr>
          <a:xfrm>
            <a:off x="1843088" y="4010025"/>
            <a:ext cx="747712" cy="131763"/>
          </a:xfrm>
          <a:prstGeom prst="rect">
            <a:avLst/>
          </a:prstGeom>
          <a:solidFill>
            <a:srgbClr val="F2983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solidFill>
                <a:srgbClr val="F29833"/>
              </a:solidFill>
            </a:endParaRPr>
          </a:p>
        </p:txBody>
      </p:sp>
      <p:sp>
        <p:nvSpPr>
          <p:cNvPr id="52" name="文本框 84"/>
          <p:cNvSpPr txBox="1">
            <a:spLocks noChangeArrowheads="1"/>
          </p:cNvSpPr>
          <p:nvPr userDrawn="1"/>
        </p:nvSpPr>
        <p:spPr bwMode="auto">
          <a:xfrm>
            <a:off x="1603375" y="3444875"/>
            <a:ext cx="1027113"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5400" b="1">
                <a:solidFill>
                  <a:srgbClr val="275568"/>
                </a:solidFill>
                <a:latin typeface="Source Han Sans SC Heavy" pitchFamily="34" charset="-128"/>
                <a:ea typeface="Source Han Sans SC Heavy" pitchFamily="34" charset="-128"/>
              </a:rPr>
              <a:t>04</a:t>
            </a:r>
            <a:endParaRPr lang="zh-CN" altLang="en-US" sz="5400" b="1">
              <a:solidFill>
                <a:srgbClr val="275568"/>
              </a:solidFill>
              <a:latin typeface="Source Han Sans SC Heavy" pitchFamily="34" charset="-128"/>
              <a:ea typeface="Source Han Sans SC Heavy" pitchFamily="34" charset="-128"/>
            </a:endParaRPr>
          </a:p>
        </p:txBody>
      </p:sp>
      <p:grpSp>
        <p:nvGrpSpPr>
          <p:cNvPr id="53" name="组合 52"/>
          <p:cNvGrpSpPr/>
          <p:nvPr/>
        </p:nvGrpSpPr>
        <p:grpSpPr>
          <a:xfrm>
            <a:off x="10217462" y="6027487"/>
            <a:ext cx="1547284" cy="303306"/>
            <a:chOff x="79805" y="5731894"/>
            <a:chExt cx="1547284" cy="303301"/>
          </a:xfrm>
          <a:solidFill>
            <a:srgbClr val="00B4EB">
              <a:alpha val="40000"/>
            </a:srgbClr>
          </a:solidFill>
        </p:grpSpPr>
        <p:sp>
          <p:nvSpPr>
            <p:cNvPr id="54" name="平行四边形 53"/>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5" name="平行四边形 54"/>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6" name="平行四边形 55"/>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目录</a:t>
            </a:r>
            <a:endParaRPr lang="zh-CN" altLang="en-US" noProof="1"/>
          </a:p>
        </p:txBody>
      </p:sp>
      <p:sp>
        <p:nvSpPr>
          <p:cNvPr id="62" name="内容占位符 61"/>
          <p:cNvSpPr>
            <a:spLocks noGrp="1"/>
          </p:cNvSpPr>
          <p:nvPr>
            <p:ph sz="quarter" idx="20" hasCustomPrompt="1"/>
          </p:nvPr>
        </p:nvSpPr>
        <p:spPr>
          <a:xfrm>
            <a:off x="1618402" y="1778298"/>
            <a:ext cx="2018805" cy="262027"/>
          </a:xfrm>
          <a:prstGeom prst="rect">
            <a:avLst/>
          </a:prstGeom>
        </p:spPr>
        <p:txBody>
          <a:bodyPr/>
          <a:lstStyle>
            <a:lvl1pPr marL="0" indent="0">
              <a:buNone/>
              <a:defRPr sz="1800" b="0" i="0">
                <a:latin typeface="Source Han Sans SC Medium" pitchFamily="34" charset="-128"/>
                <a:ea typeface="Source Han Sans SC Medium" pitchFamily="34" charset="-128"/>
              </a:defRPr>
            </a:lvl1pPr>
          </a:lstStyle>
          <a:p>
            <a:r>
              <a:rPr lang="zh-CN" altLang="en-US" noProof="1"/>
              <a:t>我是加粗的小标题</a:t>
            </a:r>
            <a:endParaRPr lang="zh-CN" altLang="en-US" noProof="1"/>
          </a:p>
        </p:txBody>
      </p:sp>
      <p:sp>
        <p:nvSpPr>
          <p:cNvPr id="65" name="内容占位符 64"/>
          <p:cNvSpPr>
            <a:spLocks noGrp="1"/>
          </p:cNvSpPr>
          <p:nvPr>
            <p:ph sz="quarter" idx="21" hasCustomPrompt="1"/>
          </p:nvPr>
        </p:nvSpPr>
        <p:spPr>
          <a:xfrm>
            <a:off x="1618402" y="2176599"/>
            <a:ext cx="1634378" cy="10509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0" i="0">
                <a:latin typeface="Source Han Sans SC Normal" pitchFamily="34" charset="-128"/>
                <a:ea typeface="Source Han Sans SC Normal" pitchFamily="34" charset="-128"/>
              </a:defRPr>
            </a:lvl1pPr>
          </a:lstStyle>
          <a:p>
            <a:r>
              <a:rPr lang="zh-CN" altLang="en-US" noProof="1"/>
              <a:t>描述描述我是描述</a:t>
            </a:r>
            <a:endParaRPr lang="en-US" altLang="zh-CN" noProof="1"/>
          </a:p>
          <a:p>
            <a:pPr lvl="0"/>
            <a:r>
              <a:rPr lang="zh-CN" altLang="en-US" noProof="1"/>
              <a:t>描述描述我是描述</a:t>
            </a:r>
            <a:endParaRPr lang="zh-CN" altLang="en-US" noProof="1"/>
          </a:p>
          <a:p>
            <a:pPr lvl="0"/>
            <a:r>
              <a:rPr lang="zh-CN" altLang="en-US" noProof="1"/>
              <a:t>描述描述我是描述</a:t>
            </a:r>
            <a:endParaRPr lang="zh-CN" altLang="en-US" noProof="1"/>
          </a:p>
        </p:txBody>
      </p:sp>
      <p:sp>
        <p:nvSpPr>
          <p:cNvPr id="78" name="内容占位符 61"/>
          <p:cNvSpPr>
            <a:spLocks noGrp="1"/>
          </p:cNvSpPr>
          <p:nvPr>
            <p:ph sz="quarter" idx="32" hasCustomPrompt="1"/>
          </p:nvPr>
        </p:nvSpPr>
        <p:spPr>
          <a:xfrm>
            <a:off x="5103782" y="1778298"/>
            <a:ext cx="2018805" cy="262027"/>
          </a:xfrm>
          <a:prstGeom prst="rect">
            <a:avLst/>
          </a:prstGeom>
        </p:spPr>
        <p:txBody>
          <a:bodyPr/>
          <a:lstStyle>
            <a:lvl1pPr marL="0" indent="0">
              <a:buNone/>
              <a:defRPr sz="1800" b="0" i="0">
                <a:latin typeface="Source Han Sans SC Medium" pitchFamily="34" charset="-128"/>
                <a:ea typeface="Source Han Sans SC Medium" pitchFamily="34" charset="-128"/>
              </a:defRPr>
            </a:lvl1pPr>
          </a:lstStyle>
          <a:p>
            <a:r>
              <a:rPr lang="zh-CN" altLang="en-US" noProof="1"/>
              <a:t>我是加粗的小标题</a:t>
            </a:r>
            <a:endParaRPr lang="zh-CN" altLang="en-US" noProof="1"/>
          </a:p>
        </p:txBody>
      </p:sp>
      <p:sp>
        <p:nvSpPr>
          <p:cNvPr id="79" name="内容占位符 64"/>
          <p:cNvSpPr>
            <a:spLocks noGrp="1"/>
          </p:cNvSpPr>
          <p:nvPr>
            <p:ph sz="quarter" idx="33" hasCustomPrompt="1"/>
          </p:nvPr>
        </p:nvSpPr>
        <p:spPr>
          <a:xfrm>
            <a:off x="5103782" y="2176599"/>
            <a:ext cx="1634378" cy="10509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0" i="0">
                <a:latin typeface="Source Han Sans SC Normal" pitchFamily="34" charset="-128"/>
                <a:ea typeface="Source Han Sans SC Normal" pitchFamily="34" charset="-128"/>
              </a:defRPr>
            </a:lvl1pPr>
          </a:lstStyle>
          <a:p>
            <a:r>
              <a:rPr lang="zh-CN" altLang="en-US" noProof="1"/>
              <a:t>描述描述我是描述</a:t>
            </a:r>
            <a:endParaRPr lang="en-US" altLang="zh-CN" noProof="1"/>
          </a:p>
          <a:p>
            <a:pPr lvl="0"/>
            <a:r>
              <a:rPr lang="zh-CN" altLang="en-US" noProof="1"/>
              <a:t>描述描述我是描述</a:t>
            </a:r>
            <a:endParaRPr lang="zh-CN" altLang="en-US" noProof="1"/>
          </a:p>
          <a:p>
            <a:pPr lvl="0"/>
            <a:r>
              <a:rPr lang="zh-CN" altLang="en-US" noProof="1"/>
              <a:t>描述描述我是描述</a:t>
            </a:r>
            <a:endParaRPr lang="zh-CN" altLang="en-US" noProof="1"/>
          </a:p>
        </p:txBody>
      </p:sp>
      <p:sp>
        <p:nvSpPr>
          <p:cNvPr id="82" name="内容占位符 61"/>
          <p:cNvSpPr>
            <a:spLocks noGrp="1"/>
          </p:cNvSpPr>
          <p:nvPr>
            <p:ph sz="quarter" idx="34" hasCustomPrompt="1"/>
          </p:nvPr>
        </p:nvSpPr>
        <p:spPr>
          <a:xfrm>
            <a:off x="8552043" y="1778298"/>
            <a:ext cx="2018805" cy="262027"/>
          </a:xfrm>
          <a:prstGeom prst="rect">
            <a:avLst/>
          </a:prstGeom>
        </p:spPr>
        <p:txBody>
          <a:bodyPr/>
          <a:lstStyle>
            <a:lvl1pPr marL="0" indent="0">
              <a:buNone/>
              <a:defRPr sz="1800" b="0" i="0">
                <a:latin typeface="Source Han Sans SC Medium" pitchFamily="34" charset="-128"/>
                <a:ea typeface="Source Han Sans SC Medium" pitchFamily="34" charset="-128"/>
              </a:defRPr>
            </a:lvl1pPr>
          </a:lstStyle>
          <a:p>
            <a:r>
              <a:rPr lang="zh-CN" altLang="en-US" noProof="1"/>
              <a:t>我是加粗的小标题</a:t>
            </a:r>
            <a:endParaRPr lang="zh-CN" altLang="en-US" noProof="1"/>
          </a:p>
        </p:txBody>
      </p:sp>
      <p:sp>
        <p:nvSpPr>
          <p:cNvPr id="83" name="内容占位符 64"/>
          <p:cNvSpPr>
            <a:spLocks noGrp="1"/>
          </p:cNvSpPr>
          <p:nvPr>
            <p:ph sz="quarter" idx="35" hasCustomPrompt="1"/>
          </p:nvPr>
        </p:nvSpPr>
        <p:spPr>
          <a:xfrm>
            <a:off x="8552043" y="2176599"/>
            <a:ext cx="1634378" cy="10509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0" i="0">
                <a:latin typeface="Source Han Sans SC Normal" pitchFamily="34" charset="-128"/>
                <a:ea typeface="Source Han Sans SC Normal" pitchFamily="34" charset="-128"/>
              </a:defRPr>
            </a:lvl1pPr>
          </a:lstStyle>
          <a:p>
            <a:r>
              <a:rPr lang="zh-CN" altLang="en-US" noProof="1"/>
              <a:t>描述描述我是描述</a:t>
            </a:r>
            <a:endParaRPr lang="en-US" altLang="zh-CN" noProof="1"/>
          </a:p>
          <a:p>
            <a:pPr lvl="0"/>
            <a:r>
              <a:rPr lang="zh-CN" altLang="en-US" noProof="1"/>
              <a:t>描述描述我是描述</a:t>
            </a:r>
            <a:endParaRPr lang="zh-CN" altLang="en-US" noProof="1"/>
          </a:p>
          <a:p>
            <a:pPr lvl="0"/>
            <a:r>
              <a:rPr lang="zh-CN" altLang="en-US" noProof="1"/>
              <a:t>描述描述我是描述</a:t>
            </a:r>
            <a:endParaRPr lang="zh-CN" altLang="en-US" noProof="1"/>
          </a:p>
        </p:txBody>
      </p:sp>
      <p:sp>
        <p:nvSpPr>
          <p:cNvPr id="86" name="内容占位符 61"/>
          <p:cNvSpPr>
            <a:spLocks noGrp="1"/>
          </p:cNvSpPr>
          <p:nvPr>
            <p:ph sz="quarter" idx="36" hasCustomPrompt="1"/>
          </p:nvPr>
        </p:nvSpPr>
        <p:spPr>
          <a:xfrm>
            <a:off x="1618402" y="4314108"/>
            <a:ext cx="2018805" cy="262027"/>
          </a:xfrm>
          <a:prstGeom prst="rect">
            <a:avLst/>
          </a:prstGeom>
        </p:spPr>
        <p:txBody>
          <a:bodyPr/>
          <a:lstStyle>
            <a:lvl1pPr marL="0" indent="0">
              <a:buNone/>
              <a:defRPr sz="1800" b="0" i="0">
                <a:latin typeface="Source Han Sans SC Medium" pitchFamily="34" charset="-128"/>
                <a:ea typeface="Source Han Sans SC Medium" pitchFamily="34" charset="-128"/>
              </a:defRPr>
            </a:lvl1pPr>
          </a:lstStyle>
          <a:p>
            <a:r>
              <a:rPr lang="zh-CN" altLang="en-US" noProof="1"/>
              <a:t>我是加粗的小标题</a:t>
            </a:r>
            <a:endParaRPr lang="zh-CN" altLang="en-US" noProof="1"/>
          </a:p>
        </p:txBody>
      </p:sp>
      <p:sp>
        <p:nvSpPr>
          <p:cNvPr id="87" name="内容占位符 64"/>
          <p:cNvSpPr>
            <a:spLocks noGrp="1"/>
          </p:cNvSpPr>
          <p:nvPr>
            <p:ph sz="quarter" idx="37" hasCustomPrompt="1"/>
          </p:nvPr>
        </p:nvSpPr>
        <p:spPr>
          <a:xfrm>
            <a:off x="1618402" y="4712409"/>
            <a:ext cx="1634378" cy="1050925"/>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400" b="0" i="0">
                <a:latin typeface="Source Han Sans SC Normal" pitchFamily="34" charset="-128"/>
                <a:ea typeface="Source Han Sans SC Normal" pitchFamily="34" charset="-128"/>
              </a:defRPr>
            </a:lvl1pPr>
          </a:lstStyle>
          <a:p>
            <a:r>
              <a:rPr lang="zh-CN" altLang="en-US" noProof="1"/>
              <a:t>描述描述我是描述</a:t>
            </a:r>
            <a:endParaRPr lang="en-US" altLang="zh-CN" noProof="1"/>
          </a:p>
          <a:p>
            <a:pPr lvl="0"/>
            <a:r>
              <a:rPr lang="zh-CN" altLang="en-US" noProof="1"/>
              <a:t>描述描述我是描述</a:t>
            </a:r>
            <a:endParaRPr lang="zh-CN" altLang="en-US" noProof="1"/>
          </a:p>
          <a:p>
            <a:pPr lvl="0"/>
            <a:r>
              <a:rPr lang="zh-CN" altLang="en-US" noProof="1"/>
              <a:t>描述描述我是描述</a:t>
            </a:r>
            <a:endParaRPr lang="zh-CN" altLang="en-US"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4" name="组合 46"/>
          <p:cNvGrpSpPr/>
          <p:nvPr userDrawn="1"/>
        </p:nvGrpSpPr>
        <p:grpSpPr bwMode="auto">
          <a:xfrm>
            <a:off x="1092200" y="2449513"/>
            <a:ext cx="8450263" cy="2387600"/>
            <a:chOff x="1148819" y="2071564"/>
            <a:chExt cx="6844787" cy="1932545"/>
          </a:xfrm>
        </p:grpSpPr>
        <p:grpSp>
          <p:nvGrpSpPr>
            <p:cNvPr id="15" name="Google Shape;440;p47"/>
            <p:cNvGrpSpPr/>
            <p:nvPr/>
          </p:nvGrpSpPr>
          <p:grpSpPr>
            <a:xfrm>
              <a:off x="1148819" y="2713208"/>
              <a:ext cx="1873113" cy="1290901"/>
              <a:chOff x="720000" y="2341741"/>
              <a:chExt cx="2120585" cy="1442831"/>
            </a:xfrm>
            <a:solidFill>
              <a:srgbClr val="285568"/>
            </a:solidFill>
          </p:grpSpPr>
          <p:sp>
            <p:nvSpPr>
              <p:cNvPr id="29" name="Google Shape;442;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30" name="Google Shape;441;p47"/>
              <p:cNvSpPr/>
              <p:nvPr/>
            </p:nvSpPr>
            <p:spPr>
              <a:xfrm>
                <a:off x="720000" y="2898672"/>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sp>
            <p:nvSpPr>
              <p:cNvPr id="31" name="Google Shape;443;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grpSp>
        <p:grpSp>
          <p:nvGrpSpPr>
            <p:cNvPr id="16" name="Google Shape;444;p47"/>
            <p:cNvGrpSpPr/>
            <p:nvPr/>
          </p:nvGrpSpPr>
          <p:grpSpPr>
            <a:xfrm rot="10800000" flipH="1">
              <a:off x="2699668" y="2071564"/>
              <a:ext cx="1873113" cy="1304427"/>
              <a:chOff x="720000" y="2341741"/>
              <a:chExt cx="2120585" cy="1457949"/>
            </a:xfrm>
            <a:solidFill>
              <a:srgbClr val="285568"/>
            </a:solidFill>
          </p:grpSpPr>
          <p:sp>
            <p:nvSpPr>
              <p:cNvPr id="26" name="Google Shape;446;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7" name="Google Shape;447;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8" name="Google Shape;445;p47"/>
              <p:cNvSpPr/>
              <p:nvPr/>
            </p:nvSpPr>
            <p:spPr>
              <a:xfrm>
                <a:off x="720000" y="2913790"/>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grpSp>
          <p:nvGrpSpPr>
            <p:cNvPr id="17" name="Google Shape;448;p47"/>
            <p:cNvGrpSpPr/>
            <p:nvPr/>
          </p:nvGrpSpPr>
          <p:grpSpPr>
            <a:xfrm>
              <a:off x="4215083" y="2713208"/>
              <a:ext cx="1873113" cy="1290901"/>
              <a:chOff x="720000" y="2341741"/>
              <a:chExt cx="2120585" cy="1442831"/>
            </a:xfrm>
            <a:solidFill>
              <a:srgbClr val="285568"/>
            </a:solidFill>
          </p:grpSpPr>
          <p:sp>
            <p:nvSpPr>
              <p:cNvPr id="23" name="Google Shape;450;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4" name="Google Shape;451;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5" name="Google Shape;449;p47"/>
              <p:cNvSpPr/>
              <p:nvPr/>
            </p:nvSpPr>
            <p:spPr>
              <a:xfrm>
                <a:off x="720000" y="2898672"/>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grpSp>
          <p:nvGrpSpPr>
            <p:cNvPr id="18" name="Google Shape;452;p47"/>
            <p:cNvGrpSpPr/>
            <p:nvPr/>
          </p:nvGrpSpPr>
          <p:grpSpPr>
            <a:xfrm rot="10800000" flipH="1">
              <a:off x="5728088" y="2072559"/>
              <a:ext cx="1873113" cy="1304427"/>
              <a:chOff x="720000" y="2341741"/>
              <a:chExt cx="2120585" cy="1457949"/>
            </a:xfrm>
            <a:solidFill>
              <a:srgbClr val="285568"/>
            </a:solidFill>
          </p:grpSpPr>
          <p:sp>
            <p:nvSpPr>
              <p:cNvPr id="20" name="Google Shape;454;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1" name="Google Shape;455;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2" name="Google Shape;453;p47"/>
              <p:cNvSpPr/>
              <p:nvPr/>
            </p:nvSpPr>
            <p:spPr>
              <a:xfrm>
                <a:off x="720000" y="2913790"/>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sp>
          <p:nvSpPr>
            <p:cNvPr id="19" name="Google Shape;456;p47"/>
            <p:cNvSpPr>
              <a:spLocks noChangeArrowheads="1"/>
            </p:cNvSpPr>
            <p:nvPr/>
          </p:nvSpPr>
          <p:spPr bwMode="auto">
            <a:xfrm>
              <a:off x="7204906" y="3198311"/>
              <a:ext cx="788700" cy="798900"/>
            </a:xfrm>
            <a:custGeom>
              <a:avLst/>
              <a:gdLst>
                <a:gd name="T0" fmla="*/ 0 w 788700"/>
                <a:gd name="T1" fmla="*/ 0 h 798900"/>
                <a:gd name="T2" fmla="*/ 657247 w 788700"/>
                <a:gd name="T3" fmla="*/ 0 h 798900"/>
                <a:gd name="T4" fmla="*/ 788700 w 788700"/>
                <a:gd name="T5" fmla="*/ 131452 h 798900"/>
                <a:gd name="T6" fmla="*/ 788700 w 788700"/>
                <a:gd name="T7" fmla="*/ 798900 h 798900"/>
                <a:gd name="T8" fmla="*/ 788700 w 788700"/>
                <a:gd name="T9" fmla="*/ 798900 h 798900"/>
                <a:gd name="T10" fmla="*/ 131452 w 788700"/>
                <a:gd name="T11" fmla="*/ 798900 h 798900"/>
                <a:gd name="T12" fmla="*/ 0 w 788700"/>
                <a:gd name="T13" fmla="*/ 667447 h 798900"/>
                <a:gd name="T14" fmla="*/ 0 w 788700"/>
                <a:gd name="T15" fmla="*/ 0 h 7989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700" h="798900">
                  <a:moveTo>
                    <a:pt x="0" y="0"/>
                  </a:moveTo>
                  <a:lnTo>
                    <a:pt x="657247" y="0"/>
                  </a:lnTo>
                  <a:lnTo>
                    <a:pt x="788700" y="131452"/>
                  </a:lnTo>
                  <a:lnTo>
                    <a:pt x="788700" y="798900"/>
                  </a:lnTo>
                  <a:lnTo>
                    <a:pt x="131452" y="798900"/>
                  </a:lnTo>
                  <a:lnTo>
                    <a:pt x="0" y="667447"/>
                  </a:lnTo>
                  <a:lnTo>
                    <a:pt x="0" y="0"/>
                  </a:lnTo>
                  <a:close/>
                </a:path>
              </a:pathLst>
            </a:custGeom>
            <a:solidFill>
              <a:srgbClr val="285568"/>
            </a:solidFill>
            <a:ln w="9525">
              <a:solidFill>
                <a:srgbClr val="285568"/>
              </a:solidFill>
              <a:round/>
            </a:ln>
          </p:spPr>
          <p:txBody>
            <a:bodyPr/>
            <a:lstStyle/>
            <a:p>
              <a:endParaRPr lang="zh-CN" altLang="en-US"/>
            </a:p>
          </p:txBody>
        </p:sp>
      </p:grpSp>
      <p:sp>
        <p:nvSpPr>
          <p:cNvPr id="32" name="文本框 68"/>
          <p:cNvSpPr txBox="1">
            <a:spLocks noChangeArrowheads="1"/>
          </p:cNvSpPr>
          <p:nvPr userDrawn="1"/>
        </p:nvSpPr>
        <p:spPr bwMode="auto">
          <a:xfrm>
            <a:off x="12795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01</a:t>
            </a:r>
            <a:endParaRPr lang="zh-CN" altLang="en-US" sz="4400">
              <a:solidFill>
                <a:schemeClr val="bg1"/>
              </a:solidFill>
            </a:endParaRPr>
          </a:p>
        </p:txBody>
      </p:sp>
      <p:sp>
        <p:nvSpPr>
          <p:cNvPr id="33" name="文本框 69"/>
          <p:cNvSpPr txBox="1">
            <a:spLocks noChangeArrowheads="1"/>
          </p:cNvSpPr>
          <p:nvPr userDrawn="1"/>
        </p:nvSpPr>
        <p:spPr bwMode="auto">
          <a:xfrm>
            <a:off x="50387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03</a:t>
            </a:r>
            <a:endParaRPr lang="zh-CN" altLang="en-US" sz="4400">
              <a:solidFill>
                <a:schemeClr val="bg1"/>
              </a:solidFill>
            </a:endParaRPr>
          </a:p>
        </p:txBody>
      </p:sp>
      <p:sp>
        <p:nvSpPr>
          <p:cNvPr id="34" name="文本框 70"/>
          <p:cNvSpPr txBox="1">
            <a:spLocks noChangeArrowheads="1"/>
          </p:cNvSpPr>
          <p:nvPr userDrawn="1"/>
        </p:nvSpPr>
        <p:spPr bwMode="auto">
          <a:xfrm>
            <a:off x="87217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05</a:t>
            </a:r>
            <a:endParaRPr lang="zh-CN" altLang="en-US" sz="4400">
              <a:solidFill>
                <a:schemeClr val="bg1"/>
              </a:solidFill>
            </a:endParaRPr>
          </a:p>
        </p:txBody>
      </p:sp>
      <p:sp>
        <p:nvSpPr>
          <p:cNvPr id="35" name="文本框 71"/>
          <p:cNvSpPr txBox="1">
            <a:spLocks noChangeArrowheads="1"/>
          </p:cNvSpPr>
          <p:nvPr userDrawn="1"/>
        </p:nvSpPr>
        <p:spPr bwMode="auto">
          <a:xfrm>
            <a:off x="3044825" y="2614613"/>
            <a:ext cx="812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02</a:t>
            </a:r>
            <a:endParaRPr lang="zh-CN" altLang="en-US" sz="4400">
              <a:solidFill>
                <a:schemeClr val="bg1"/>
              </a:solidFill>
            </a:endParaRPr>
          </a:p>
        </p:txBody>
      </p:sp>
      <p:sp>
        <p:nvSpPr>
          <p:cNvPr id="36" name="文本框 72"/>
          <p:cNvSpPr txBox="1">
            <a:spLocks noChangeArrowheads="1"/>
          </p:cNvSpPr>
          <p:nvPr userDrawn="1"/>
        </p:nvSpPr>
        <p:spPr bwMode="auto">
          <a:xfrm>
            <a:off x="6757988" y="2614613"/>
            <a:ext cx="812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04</a:t>
            </a:r>
            <a:endParaRPr lang="zh-CN" altLang="en-US" sz="4400">
              <a:solidFill>
                <a:schemeClr val="bg1"/>
              </a:solidFill>
            </a:endParaRPr>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2909819" y="114942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4" name="内容占位符 4"/>
          <p:cNvSpPr>
            <a:spLocks noGrp="1"/>
          </p:cNvSpPr>
          <p:nvPr>
            <p:ph sz="quarter" idx="27" hasCustomPrompt="1"/>
          </p:nvPr>
        </p:nvSpPr>
        <p:spPr>
          <a:xfrm>
            <a:off x="2909818" y="157199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41" name="内容占位符 4"/>
          <p:cNvSpPr>
            <a:spLocks noGrp="1"/>
          </p:cNvSpPr>
          <p:nvPr>
            <p:ph sz="quarter" idx="28" hasCustomPrompt="1"/>
          </p:nvPr>
        </p:nvSpPr>
        <p:spPr>
          <a:xfrm>
            <a:off x="6591882" y="114942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2" name="内容占位符 4"/>
          <p:cNvSpPr>
            <a:spLocks noGrp="1"/>
          </p:cNvSpPr>
          <p:nvPr>
            <p:ph sz="quarter" idx="29" hasCustomPrompt="1"/>
          </p:nvPr>
        </p:nvSpPr>
        <p:spPr>
          <a:xfrm>
            <a:off x="6591881" y="157199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5" name="内容占位符 4"/>
          <p:cNvSpPr>
            <a:spLocks noGrp="1"/>
          </p:cNvSpPr>
          <p:nvPr>
            <p:ph sz="quarter" idx="31" hasCustomPrompt="1"/>
          </p:nvPr>
        </p:nvSpPr>
        <p:spPr>
          <a:xfrm>
            <a:off x="4745305" y="518797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106" name="内容占位符 4"/>
          <p:cNvSpPr>
            <a:spLocks noGrp="1"/>
          </p:cNvSpPr>
          <p:nvPr>
            <p:ph sz="quarter" idx="32" hasCustomPrompt="1"/>
          </p:nvPr>
        </p:nvSpPr>
        <p:spPr>
          <a:xfrm>
            <a:off x="4745304" y="561054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7" name="内容占位符 4"/>
          <p:cNvSpPr>
            <a:spLocks noGrp="1"/>
          </p:cNvSpPr>
          <p:nvPr>
            <p:ph sz="quarter" idx="33" hasCustomPrompt="1"/>
          </p:nvPr>
        </p:nvSpPr>
        <p:spPr>
          <a:xfrm>
            <a:off x="1001409" y="519312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108" name="内容占位符 4"/>
          <p:cNvSpPr>
            <a:spLocks noGrp="1"/>
          </p:cNvSpPr>
          <p:nvPr>
            <p:ph sz="quarter" idx="34" hasCustomPrompt="1"/>
          </p:nvPr>
        </p:nvSpPr>
        <p:spPr>
          <a:xfrm>
            <a:off x="1001408" y="5615701"/>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74" name="内容占位符 4"/>
          <p:cNvSpPr>
            <a:spLocks noGrp="1"/>
          </p:cNvSpPr>
          <p:nvPr>
            <p:ph sz="quarter" idx="36" hasCustomPrompt="1"/>
          </p:nvPr>
        </p:nvSpPr>
        <p:spPr>
          <a:xfrm>
            <a:off x="8458721" y="518797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5</a:t>
            </a:r>
            <a:r>
              <a:rPr lang="zh-CN" altLang="en-US" noProof="1"/>
              <a:t>、小标题</a:t>
            </a:r>
            <a:endParaRPr lang="zh-CN" altLang="en-US" noProof="1"/>
          </a:p>
        </p:txBody>
      </p:sp>
      <p:sp>
        <p:nvSpPr>
          <p:cNvPr id="75" name="内容占位符 4"/>
          <p:cNvSpPr>
            <a:spLocks noGrp="1"/>
          </p:cNvSpPr>
          <p:nvPr>
            <p:ph sz="quarter" idx="37" hasCustomPrompt="1"/>
          </p:nvPr>
        </p:nvSpPr>
        <p:spPr>
          <a:xfrm>
            <a:off x="8458720" y="561054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909516" y="5629274"/>
            <a:ext cx="10297746"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079017" y="5635177"/>
            <a:ext cx="10034460"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626045" y="5629274"/>
            <a:ext cx="9018509"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782700" y="5163526"/>
            <a:ext cx="8838408"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8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996956" y="5629274"/>
            <a:ext cx="10257198"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9_标题和内容">
    <p:spTree>
      <p:nvGrpSpPr>
        <p:cNvPr id="1" name=""/>
        <p:cNvGrpSpPr/>
        <p:nvPr/>
      </p:nvGrpSpPr>
      <p:grpSpPr>
        <a:xfrm>
          <a:off x="0" y="0"/>
          <a:ext cx="0" cy="0"/>
          <a:chOff x="0" y="0"/>
          <a:chExt cx="0" cy="0"/>
        </a:xfrm>
      </p:grpSpPr>
      <p:sp>
        <p:nvSpPr>
          <p:cNvPr id="15" name="矩形 1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581008"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44" name="内容占位符 4"/>
          <p:cNvSpPr>
            <a:spLocks noGrp="1"/>
          </p:cNvSpPr>
          <p:nvPr>
            <p:ph sz="quarter" idx="27" hasCustomPrompt="1"/>
          </p:nvPr>
        </p:nvSpPr>
        <p:spPr>
          <a:xfrm>
            <a:off x="581008"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3418586"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7" name="内容占位符 4"/>
          <p:cNvSpPr>
            <a:spLocks noGrp="1"/>
          </p:cNvSpPr>
          <p:nvPr>
            <p:ph sz="quarter" idx="29" hasCustomPrompt="1"/>
          </p:nvPr>
        </p:nvSpPr>
        <p:spPr>
          <a:xfrm>
            <a:off x="3418586"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56" name="内容占位符 4"/>
          <p:cNvSpPr>
            <a:spLocks noGrp="1"/>
          </p:cNvSpPr>
          <p:nvPr>
            <p:ph sz="quarter" idx="30" hasCustomPrompt="1"/>
          </p:nvPr>
        </p:nvSpPr>
        <p:spPr>
          <a:xfrm>
            <a:off x="6256164"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57" name="内容占位符 4"/>
          <p:cNvSpPr>
            <a:spLocks noGrp="1"/>
          </p:cNvSpPr>
          <p:nvPr>
            <p:ph sz="quarter" idx="31" hasCustomPrompt="1"/>
          </p:nvPr>
        </p:nvSpPr>
        <p:spPr>
          <a:xfrm>
            <a:off x="6256164"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58" name="内容占位符 4"/>
          <p:cNvSpPr>
            <a:spLocks noGrp="1"/>
          </p:cNvSpPr>
          <p:nvPr>
            <p:ph sz="quarter" idx="32" hasCustomPrompt="1"/>
          </p:nvPr>
        </p:nvSpPr>
        <p:spPr>
          <a:xfrm>
            <a:off x="9093742"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59" name="内容占位符 4"/>
          <p:cNvSpPr>
            <a:spLocks noGrp="1"/>
          </p:cNvSpPr>
          <p:nvPr>
            <p:ph sz="quarter" idx="33" hasCustomPrompt="1"/>
          </p:nvPr>
        </p:nvSpPr>
        <p:spPr>
          <a:xfrm>
            <a:off x="9093742"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3" name="内容占位符 2"/>
          <p:cNvSpPr>
            <a:spLocks noGrp="1"/>
          </p:cNvSpPr>
          <p:nvPr>
            <p:ph sz="quarter" idx="34" hasCustomPrompt="1"/>
          </p:nvPr>
        </p:nvSpPr>
        <p:spPr>
          <a:xfrm>
            <a:off x="1237602" y="2634407"/>
            <a:ext cx="906272" cy="487550"/>
          </a:xfrm>
          <a:prstGeom prst="rect">
            <a:avLst/>
          </a:prstGeom>
        </p:spPr>
        <p:txBody>
          <a:bodyPr/>
          <a:lstStyle>
            <a:lvl1pPr marL="0" indent="0">
              <a:buNone/>
              <a:defRPr b="1"/>
            </a:lvl1pPr>
          </a:lstStyle>
          <a:p>
            <a:r>
              <a:rPr lang="en-US" altLang="zh-CN" noProof="1"/>
              <a:t>25%</a:t>
            </a:r>
            <a:endParaRPr lang="zh-CN" altLang="en-US" noProof="1"/>
          </a:p>
        </p:txBody>
      </p:sp>
      <p:sp>
        <p:nvSpPr>
          <p:cNvPr id="187" name="内容占位符 2"/>
          <p:cNvSpPr>
            <a:spLocks noGrp="1"/>
          </p:cNvSpPr>
          <p:nvPr>
            <p:ph sz="quarter" idx="35" hasCustomPrompt="1"/>
          </p:nvPr>
        </p:nvSpPr>
        <p:spPr>
          <a:xfrm>
            <a:off x="4081742" y="2525830"/>
            <a:ext cx="906272" cy="487550"/>
          </a:xfrm>
          <a:prstGeom prst="rect">
            <a:avLst/>
          </a:prstGeom>
        </p:spPr>
        <p:txBody>
          <a:bodyPr/>
          <a:lstStyle>
            <a:lvl1pPr marL="0" indent="0">
              <a:buNone/>
              <a:defRPr b="1"/>
            </a:lvl1pPr>
          </a:lstStyle>
          <a:p>
            <a:r>
              <a:rPr lang="en-US" altLang="zh-CN" noProof="1"/>
              <a:t>50%</a:t>
            </a:r>
            <a:endParaRPr lang="zh-CN" altLang="en-US" noProof="1"/>
          </a:p>
        </p:txBody>
      </p:sp>
      <p:sp>
        <p:nvSpPr>
          <p:cNvPr id="188" name="内容占位符 2"/>
          <p:cNvSpPr>
            <a:spLocks noGrp="1"/>
          </p:cNvSpPr>
          <p:nvPr>
            <p:ph sz="quarter" idx="36" hasCustomPrompt="1"/>
          </p:nvPr>
        </p:nvSpPr>
        <p:spPr>
          <a:xfrm>
            <a:off x="6913561" y="2435272"/>
            <a:ext cx="906272" cy="487550"/>
          </a:xfrm>
          <a:prstGeom prst="rect">
            <a:avLst/>
          </a:prstGeom>
        </p:spPr>
        <p:txBody>
          <a:bodyPr/>
          <a:lstStyle>
            <a:lvl1pPr marL="0" indent="0">
              <a:buNone/>
              <a:defRPr b="1"/>
            </a:lvl1pPr>
          </a:lstStyle>
          <a:p>
            <a:r>
              <a:rPr lang="en-US" altLang="zh-CN" noProof="1"/>
              <a:t>75%</a:t>
            </a:r>
            <a:endParaRPr lang="zh-CN" altLang="en-US" noProof="1"/>
          </a:p>
        </p:txBody>
      </p:sp>
      <p:sp>
        <p:nvSpPr>
          <p:cNvPr id="189" name="内容占位符 2"/>
          <p:cNvSpPr>
            <a:spLocks noGrp="1"/>
          </p:cNvSpPr>
          <p:nvPr>
            <p:ph sz="quarter" idx="37" hasCustomPrompt="1"/>
          </p:nvPr>
        </p:nvSpPr>
        <p:spPr>
          <a:xfrm>
            <a:off x="9790221" y="2336976"/>
            <a:ext cx="906272" cy="487550"/>
          </a:xfrm>
          <a:prstGeom prst="rect">
            <a:avLst/>
          </a:prstGeom>
        </p:spPr>
        <p:txBody>
          <a:bodyPr/>
          <a:lstStyle>
            <a:lvl1pPr marL="0" indent="0">
              <a:buNone/>
              <a:defRPr b="1"/>
            </a:lvl1pPr>
          </a:lstStyle>
          <a:p>
            <a:r>
              <a:rPr lang="en-US" altLang="zh-CN" noProof="1"/>
              <a:t>95%</a:t>
            </a:r>
            <a:endParaRPr lang="zh-CN" altLang="en-US" noProof="1"/>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3800967" y="920715"/>
          <a:ext cx="7982912" cy="5321941"/>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1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3873500" y="831850"/>
          <a:ext cx="8128000" cy="5418662"/>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2_标题和内容">
    <p:spTree>
      <p:nvGrpSpPr>
        <p:cNvPr id="1" name=""/>
        <p:cNvGrpSpPr/>
        <p:nvPr/>
      </p:nvGrpSpPr>
      <p:grpSpPr>
        <a:xfrm>
          <a:off x="0" y="0"/>
          <a:ext cx="0" cy="0"/>
          <a:chOff x="0" y="0"/>
          <a:chExt cx="0" cy="0"/>
        </a:xfrm>
      </p:grpSpPr>
      <p:graphicFrame>
        <p:nvGraphicFramePr>
          <p:cNvPr id="12" name="图表 11"/>
          <p:cNvGraphicFramePr/>
          <p:nvPr/>
        </p:nvGraphicFramePr>
        <p:xfrm>
          <a:off x="4356968" y="1224827"/>
          <a:ext cx="7788001" cy="5192001"/>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3" name="图表占位符 2"/>
          <p:cNvSpPr>
            <a:spLocks noGrp="1"/>
          </p:cNvSpPr>
          <p:nvPr>
            <p:ph type="chart" sz="quarter" idx="34"/>
          </p:nvPr>
        </p:nvSpPr>
        <p:spPr>
          <a:xfrm>
            <a:off x="4243753" y="1055078"/>
            <a:ext cx="7901216" cy="5361749"/>
          </a:xfrm>
          <a:prstGeom prst="rect">
            <a:avLst/>
          </a:prstGeom>
        </p:spPr>
        <p:txBody>
          <a:bodyPr/>
          <a:lstStyle>
            <a:lvl1pPr marL="0" indent="0">
              <a:buNone/>
              <a:defRPr/>
            </a:lvl1pPr>
          </a:lstStyle>
          <a:p>
            <a:endParaRPr lang="zh-CN" altLang="en-US" noProof="1"/>
          </a:p>
        </p:txBody>
      </p:sp>
      <p:sp>
        <p:nvSpPr>
          <p:cNvPr id="3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3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5"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41"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42"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45"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50"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52"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图片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11050" cy="814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180;p28"/>
          <p:cNvSpPr>
            <a:spLocks noChangeArrowheads="1"/>
          </p:cNvSpPr>
          <p:nvPr userDrawn="1"/>
        </p:nvSpPr>
        <p:spPr bwMode="auto">
          <a:xfrm>
            <a:off x="676275" y="0"/>
            <a:ext cx="10839450" cy="6888163"/>
          </a:xfrm>
          <a:prstGeom prst="parallelogram">
            <a:avLst>
              <a:gd name="adj" fmla="val 25003"/>
            </a:avLst>
          </a:prstGeom>
          <a:solidFill>
            <a:srgbClr val="589EA5">
              <a:alpha val="9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sp>
        <p:nvSpPr>
          <p:cNvPr id="2" name="标题 1"/>
          <p:cNvSpPr>
            <a:spLocks noGrp="1"/>
          </p:cNvSpPr>
          <p:nvPr>
            <p:ph type="title" hasCustomPrompt="1"/>
          </p:nvPr>
        </p:nvSpPr>
        <p:spPr>
          <a:xfrm>
            <a:off x="2955925" y="1016000"/>
            <a:ext cx="6280150" cy="1108075"/>
          </a:xfrm>
          <a:prstGeom prst="rect">
            <a:avLst/>
          </a:prstGeom>
        </p:spPr>
        <p:txBody>
          <a:bodyPr anchor="b"/>
          <a:lstStyle>
            <a:lvl1pPr>
              <a:defRPr sz="6000" b="1" i="0">
                <a:solidFill>
                  <a:schemeClr val="bg1"/>
                </a:solidFill>
                <a:latin typeface="Source Han Sans SC" pitchFamily="34" charset="-128"/>
                <a:ea typeface="Source Han Sans SC" pitchFamily="34" charset="-128"/>
              </a:defRPr>
            </a:lvl1pPr>
          </a:lstStyle>
          <a:p>
            <a:r>
              <a:rPr lang="zh-CN" altLang="en-US" noProof="1"/>
              <a:t>标标标标标标标题</a:t>
            </a:r>
            <a:endParaRPr lang="zh-CN" altLang="en-US" noProof="1"/>
          </a:p>
        </p:txBody>
      </p:sp>
      <p:sp>
        <p:nvSpPr>
          <p:cNvPr id="3" name="文本占位符 2"/>
          <p:cNvSpPr>
            <a:spLocks noGrp="1"/>
          </p:cNvSpPr>
          <p:nvPr>
            <p:ph type="body" idx="1" hasCustomPrompt="1"/>
          </p:nvPr>
        </p:nvSpPr>
        <p:spPr>
          <a:xfrm>
            <a:off x="1727200" y="2616840"/>
            <a:ext cx="8559800" cy="2172329"/>
          </a:xfrm>
          <a:prstGeom prst="rect">
            <a:avLst/>
          </a:prstGeom>
        </p:spPr>
        <p:txBody>
          <a:bodyPr/>
          <a:lstStyle>
            <a:lvl1pPr marL="0" indent="0">
              <a:lnSpc>
                <a:spcPct val="15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3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4916772" y="1241403"/>
          <a:ext cx="7536724" cy="5024477"/>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4677870" y="1423156"/>
          <a:ext cx="6762946" cy="4508631"/>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4630978" y="1423156"/>
            <a:ext cx="6762946" cy="4508631"/>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8" descr="未标题-1_画板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392113" y="527050"/>
            <a:ext cx="7534275"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26"/>
          <p:cNvGrpSpPr/>
          <p:nvPr userDrawn="1"/>
        </p:nvGrpSpPr>
        <p:grpSpPr bwMode="auto">
          <a:xfrm>
            <a:off x="11653838" y="1263650"/>
            <a:ext cx="111125" cy="4330700"/>
            <a:chOff x="18285" y="1577"/>
            <a:chExt cx="175" cy="6820"/>
          </a:xfrm>
        </p:grpSpPr>
        <p:cxnSp>
          <p:nvCxnSpPr>
            <p:cNvPr id="6"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7" name="组合 28"/>
            <p:cNvGrpSpPr/>
            <p:nvPr/>
          </p:nvGrpSpPr>
          <p:grpSpPr bwMode="auto">
            <a:xfrm>
              <a:off x="18285" y="2187"/>
              <a:ext cx="113" cy="5793"/>
              <a:chOff x="431800" y="1739900"/>
              <a:chExt cx="71574" cy="3678621"/>
            </a:xfrm>
          </p:grpSpPr>
          <p:cxnSp>
            <p:nvCxnSpPr>
              <p:cNvPr id="8"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grpSp>
        <p:nvGrpSpPr>
          <p:cNvPr id="39" name="组合 38"/>
          <p:cNvGrpSpPr/>
          <p:nvPr/>
        </p:nvGrpSpPr>
        <p:grpSpPr>
          <a:xfrm>
            <a:off x="10217462" y="6027487"/>
            <a:ext cx="1547284" cy="303306"/>
            <a:chOff x="79805" y="5731894"/>
            <a:chExt cx="1547284" cy="303301"/>
          </a:xfrm>
          <a:solidFill>
            <a:srgbClr val="00B4EB">
              <a:alpha val="40000"/>
            </a:srgbClr>
          </a:solidFill>
        </p:grpSpPr>
        <p:sp>
          <p:nvSpPr>
            <p:cNvPr id="40" name="平行四边形 39"/>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1" name="平行四边形 40"/>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2" name="平行四边形 41"/>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12" name="标题 11"/>
          <p:cNvSpPr>
            <a:spLocks noGrp="1"/>
          </p:cNvSpPr>
          <p:nvPr>
            <p:ph type="title" hasCustomPrompt="1"/>
          </p:nvPr>
        </p:nvSpPr>
        <p:spPr>
          <a:xfrm>
            <a:off x="4318924" y="2339429"/>
            <a:ext cx="5098126" cy="876638"/>
          </a:xfrm>
          <a:prstGeom prst="rect">
            <a:avLst/>
          </a:prstGeom>
        </p:spPr>
        <p:txBody>
          <a:bodyPr>
            <a:normAutofit/>
          </a:bodyPr>
          <a:lstStyle>
            <a:lvl1pPr>
              <a:defRPr sz="6000" b="1" i="0">
                <a:latin typeface="Source Han Sans SC" pitchFamily="34" charset="-128"/>
                <a:ea typeface="Source Han Sans SC" pitchFamily="34" charset="-128"/>
              </a:defRPr>
            </a:lvl1pPr>
          </a:lstStyle>
          <a:p>
            <a:r>
              <a:rPr lang="zh-CN" altLang="en-US" noProof="1"/>
              <a:t>谢谢您的观看！</a:t>
            </a:r>
            <a:endParaRPr lang="zh-CN" altLang="en-US" noProof="1"/>
          </a:p>
        </p:txBody>
      </p:sp>
      <p:sp>
        <p:nvSpPr>
          <p:cNvPr id="18" name="内容占位符 17"/>
          <p:cNvSpPr>
            <a:spLocks noGrp="1"/>
          </p:cNvSpPr>
          <p:nvPr>
            <p:ph sz="quarter" idx="14" hasCustomPrompt="1"/>
          </p:nvPr>
        </p:nvSpPr>
        <p:spPr>
          <a:xfrm>
            <a:off x="4570004" y="3477242"/>
            <a:ext cx="4101873" cy="458129"/>
          </a:xfrm>
          <a:prstGeom prst="rect">
            <a:avLst/>
          </a:prstGeom>
        </p:spPr>
        <p:txBody>
          <a:bodyPr>
            <a:normAutofit/>
          </a:bodyPr>
          <a:lstStyle>
            <a:lvl1pPr marL="0" indent="0" algn="ctr">
              <a:buNone/>
              <a:defRPr sz="2400" b="1" i="0">
                <a:solidFill>
                  <a:srgbClr val="275568"/>
                </a:solidFill>
                <a:latin typeface="Source Han Sans SC Medium" pitchFamily="34" charset="-128"/>
                <a:ea typeface="Source Han Sans SC Medium" pitchFamily="34" charset="-128"/>
              </a:defRPr>
            </a:lvl1pPr>
          </a:lstStyle>
          <a:p>
            <a:r>
              <a:rPr lang="en-US" altLang="zh-CN" noProof="1"/>
              <a:t>Thanks</a:t>
            </a:r>
            <a:r>
              <a:rPr lang="zh-CN" altLang="en-US" noProof="1"/>
              <a:t> </a:t>
            </a:r>
            <a:r>
              <a:rPr lang="en-US" altLang="zh-CN" noProof="1"/>
              <a:t>for</a:t>
            </a:r>
            <a:r>
              <a:rPr lang="zh-CN" altLang="en-US" noProof="1"/>
              <a:t> </a:t>
            </a:r>
            <a:r>
              <a:rPr lang="en-US" altLang="zh-CN" noProof="1"/>
              <a:t>your</a:t>
            </a:r>
            <a:r>
              <a:rPr lang="zh-CN" altLang="en-US" noProof="1"/>
              <a:t> </a:t>
            </a:r>
            <a:r>
              <a:rPr lang="en-US" altLang="zh-CN" noProof="1"/>
              <a:t>watching</a:t>
            </a:r>
            <a:endParaRPr lang="zh-CN" altLang="en-US" noProof="1"/>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8" descr="未标题-1_画板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392113" y="527050"/>
            <a:ext cx="7534275"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26"/>
          <p:cNvGrpSpPr/>
          <p:nvPr userDrawn="1"/>
        </p:nvGrpSpPr>
        <p:grpSpPr bwMode="auto">
          <a:xfrm>
            <a:off x="11653838" y="1263650"/>
            <a:ext cx="111125" cy="4330700"/>
            <a:chOff x="18285" y="1577"/>
            <a:chExt cx="175" cy="6820"/>
          </a:xfrm>
        </p:grpSpPr>
        <p:cxnSp>
          <p:nvCxnSpPr>
            <p:cNvPr id="6"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7" name="组合 28"/>
            <p:cNvGrpSpPr/>
            <p:nvPr/>
          </p:nvGrpSpPr>
          <p:grpSpPr bwMode="auto">
            <a:xfrm>
              <a:off x="18285" y="2187"/>
              <a:ext cx="113" cy="5793"/>
              <a:chOff x="431800" y="1739900"/>
              <a:chExt cx="71574" cy="3678621"/>
            </a:xfrm>
          </p:grpSpPr>
          <p:cxnSp>
            <p:nvCxnSpPr>
              <p:cNvPr id="8"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grpSp>
        <p:nvGrpSpPr>
          <p:cNvPr id="39" name="组合 38"/>
          <p:cNvGrpSpPr/>
          <p:nvPr/>
        </p:nvGrpSpPr>
        <p:grpSpPr>
          <a:xfrm>
            <a:off x="10217462" y="6027487"/>
            <a:ext cx="1547284" cy="303306"/>
            <a:chOff x="79805" y="5731894"/>
            <a:chExt cx="1547284" cy="303301"/>
          </a:xfrm>
          <a:solidFill>
            <a:srgbClr val="00B4EB">
              <a:alpha val="40000"/>
            </a:srgbClr>
          </a:solidFill>
        </p:grpSpPr>
        <p:sp>
          <p:nvSpPr>
            <p:cNvPr id="40" name="平行四边形 39"/>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1" name="平行四边形 40"/>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2" name="平行四边形 41"/>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12" name="标题 11"/>
          <p:cNvSpPr>
            <a:spLocks noGrp="1"/>
          </p:cNvSpPr>
          <p:nvPr>
            <p:ph type="title" hasCustomPrompt="1"/>
          </p:nvPr>
        </p:nvSpPr>
        <p:spPr>
          <a:xfrm>
            <a:off x="4318924" y="2219508"/>
            <a:ext cx="6250116" cy="1325563"/>
          </a:xfrm>
          <a:prstGeom prst="rect">
            <a:avLst/>
          </a:prstGeom>
        </p:spPr>
        <p:txBody>
          <a:bodyPr>
            <a:normAutofit/>
          </a:bodyPr>
          <a:lstStyle>
            <a:lvl1pPr>
              <a:defRPr sz="6000" b="1" i="0">
                <a:latin typeface="Source Han Sans SC" pitchFamily="34" charset="-128"/>
                <a:ea typeface="Source Han Sans SC" pitchFamily="34" charset="-128"/>
              </a:defRPr>
            </a:lvl1pPr>
          </a:lstStyle>
          <a:p>
            <a:r>
              <a:rPr lang="zh-CN" altLang="en-US" noProof="1"/>
              <a:t>格尔软件</a:t>
            </a:r>
            <a:r>
              <a:rPr lang="en-US" altLang="zh-CN" noProof="1"/>
              <a:t>PPT</a:t>
            </a:r>
            <a:r>
              <a:rPr lang="zh-CN" altLang="en-US" noProof="1"/>
              <a:t>模板</a:t>
            </a:r>
            <a:endParaRPr lang="zh-CN" altLang="en-US" noProof="1"/>
          </a:p>
        </p:txBody>
      </p:sp>
      <p:sp>
        <p:nvSpPr>
          <p:cNvPr id="18" name="内容占位符 17"/>
          <p:cNvSpPr>
            <a:spLocks noGrp="1"/>
          </p:cNvSpPr>
          <p:nvPr>
            <p:ph sz="quarter" idx="14" hasCustomPrompt="1"/>
          </p:nvPr>
        </p:nvSpPr>
        <p:spPr>
          <a:xfrm>
            <a:off x="5786982" y="4015786"/>
            <a:ext cx="3313999" cy="795007"/>
          </a:xfrm>
          <a:prstGeom prst="rect">
            <a:avLst/>
          </a:prstGeom>
        </p:spPr>
        <p:txBody>
          <a:bodyPr>
            <a:normAutofit/>
          </a:bodyPr>
          <a:lstStyle>
            <a:lvl1pPr marL="0" indent="0" algn="ctr">
              <a:buNone/>
              <a:defRPr sz="2400" b="0" i="0">
                <a:solidFill>
                  <a:srgbClr val="275568"/>
                </a:solidFill>
                <a:latin typeface="Source Han Sans SC Medium" pitchFamily="34" charset="-128"/>
                <a:ea typeface="Source Han Sans SC Medium" pitchFamily="34" charset="-128"/>
              </a:defRPr>
            </a:lvl1pPr>
          </a:lstStyle>
          <a:p>
            <a:r>
              <a:rPr lang="zh-CN" altLang="en-US" noProof="1"/>
              <a:t>格尔软件股份有限公司</a:t>
            </a:r>
            <a:endParaRPr lang="en-US" altLang="zh-CN" noProof="1"/>
          </a:p>
          <a:p>
            <a:r>
              <a:rPr lang="en-US" altLang="zh-CN" noProof="1"/>
              <a:t>2019</a:t>
            </a:r>
            <a:r>
              <a:rPr lang="zh-CN" altLang="en-US" noProof="1"/>
              <a:t>年</a:t>
            </a:r>
            <a:r>
              <a:rPr lang="en-US" altLang="zh-CN" noProof="1"/>
              <a:t>9</a:t>
            </a:r>
            <a:r>
              <a:rPr lang="zh-CN" altLang="en-US" noProof="1"/>
              <a:t>月</a:t>
            </a:r>
            <a:r>
              <a:rPr lang="en-US" altLang="zh-CN" noProof="1"/>
              <a:t>9</a:t>
            </a:r>
            <a:r>
              <a:rPr lang="zh-CN" altLang="en-US" noProof="1"/>
              <a:t>日</a:t>
            </a:r>
            <a:endParaRPr lang="zh-CN" altLang="en-US" noProof="1"/>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文本框 2"/>
          <p:cNvSpPr txBox="1">
            <a:spLocks noChangeArrowheads="1"/>
          </p:cNvSpPr>
          <p:nvPr userDrawn="1"/>
        </p:nvSpPr>
        <p:spPr bwMode="auto">
          <a:xfrm>
            <a:off x="7185025" y="2220913"/>
            <a:ext cx="715963" cy="400050"/>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01</a:t>
            </a:r>
            <a:endParaRPr lang="zh-CN" altLang="en-US" sz="2000">
              <a:solidFill>
                <a:schemeClr val="bg1"/>
              </a:solidFill>
              <a:latin typeface="张海山锐线体简" pitchFamily="2" charset="-122"/>
              <a:ea typeface="张海山锐线体简" pitchFamily="2" charset="-122"/>
            </a:endParaRPr>
          </a:p>
        </p:txBody>
      </p:sp>
      <p:grpSp>
        <p:nvGrpSpPr>
          <p:cNvPr id="3" name="组合 8"/>
          <p:cNvGrpSpPr/>
          <p:nvPr userDrawn="1"/>
        </p:nvGrpSpPr>
        <p:grpSpPr bwMode="auto">
          <a:xfrm>
            <a:off x="11653838" y="1263650"/>
            <a:ext cx="111125" cy="4330700"/>
            <a:chOff x="18285" y="1577"/>
            <a:chExt cx="175" cy="6820"/>
          </a:xfrm>
        </p:grpSpPr>
        <p:cxnSp>
          <p:nvCxnSpPr>
            <p:cNvPr id="4"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5" name="组合 10"/>
            <p:cNvGrpSpPr/>
            <p:nvPr/>
          </p:nvGrpSpPr>
          <p:grpSpPr bwMode="auto">
            <a:xfrm>
              <a:off x="18285" y="2187"/>
              <a:ext cx="113" cy="5793"/>
              <a:chOff x="431800" y="1739900"/>
              <a:chExt cx="71574" cy="3678621"/>
            </a:xfrm>
          </p:grpSpPr>
          <p:cxnSp>
            <p:nvCxnSpPr>
              <p:cNvPr id="6"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8"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sp>
        <p:nvSpPr>
          <p:cNvPr id="35" name="文本框 5"/>
          <p:cNvSpPr txBox="1">
            <a:spLocks noChangeArrowheads="1"/>
          </p:cNvSpPr>
          <p:nvPr userDrawn="1"/>
        </p:nvSpPr>
        <p:spPr bwMode="auto">
          <a:xfrm>
            <a:off x="2749550" y="3059113"/>
            <a:ext cx="1927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rgbClr val="262626"/>
                </a:solidFill>
              </a:rPr>
              <a:t>contents</a:t>
            </a:r>
            <a:endParaRPr lang="zh-CN" altLang="en-US" sz="3200" b="1">
              <a:solidFill>
                <a:srgbClr val="262626"/>
              </a:solidFill>
              <a:ea typeface="微软雅黑" panose="020B0503020204020204" pitchFamily="34" charset="-122"/>
            </a:endParaRPr>
          </a:p>
        </p:txBody>
      </p:sp>
      <p:sp>
        <p:nvSpPr>
          <p:cNvPr id="36" name="矩形 35"/>
          <p:cNvSpPr/>
          <p:nvPr userDrawn="1"/>
        </p:nvSpPr>
        <p:spPr>
          <a:xfrm>
            <a:off x="1766888" y="2532063"/>
            <a:ext cx="608012" cy="60801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tx1">
                  <a:lumMod val="85000"/>
                  <a:lumOff val="15000"/>
                </a:schemeClr>
              </a:solidFill>
            </a:endParaRPr>
          </a:p>
        </p:txBody>
      </p:sp>
      <p:sp>
        <p:nvSpPr>
          <p:cNvPr id="37" name="矩形 36"/>
          <p:cNvSpPr/>
          <p:nvPr userDrawn="1"/>
        </p:nvSpPr>
        <p:spPr>
          <a:xfrm>
            <a:off x="2513013" y="3232150"/>
            <a:ext cx="249237" cy="25082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tx1">
                  <a:lumMod val="85000"/>
                  <a:lumOff val="15000"/>
                </a:schemeClr>
              </a:solidFill>
            </a:endParaRPr>
          </a:p>
        </p:txBody>
      </p:sp>
      <p:sp>
        <p:nvSpPr>
          <p:cNvPr id="38" name="矩形 8"/>
          <p:cNvSpPr>
            <a:spLocks noChangeArrowheads="1"/>
          </p:cNvSpPr>
          <p:nvPr userDrawn="1"/>
        </p:nvSpPr>
        <p:spPr bwMode="auto">
          <a:xfrm>
            <a:off x="2686050" y="2324100"/>
            <a:ext cx="15700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5400" b="1">
                <a:solidFill>
                  <a:srgbClr val="262626"/>
                </a:solidFill>
                <a:latin typeface="微软雅黑" panose="020B0503020204020204" pitchFamily="34" charset="-122"/>
                <a:ea typeface="微软雅黑" panose="020B0503020204020204" pitchFamily="34" charset="-122"/>
              </a:rPr>
              <a:t>目录</a:t>
            </a:r>
            <a:endParaRPr lang="en-US" altLang="zh-CN" sz="5400" b="1">
              <a:solidFill>
                <a:srgbClr val="262626"/>
              </a:solidFill>
              <a:latin typeface="微软雅黑" panose="020B0503020204020204" pitchFamily="34" charset="-122"/>
            </a:endParaRPr>
          </a:p>
        </p:txBody>
      </p:sp>
      <p:sp>
        <p:nvSpPr>
          <p:cNvPr id="39" name="文本框 2"/>
          <p:cNvSpPr txBox="1">
            <a:spLocks noChangeArrowheads="1"/>
          </p:cNvSpPr>
          <p:nvPr userDrawn="1"/>
        </p:nvSpPr>
        <p:spPr bwMode="auto">
          <a:xfrm>
            <a:off x="7185025" y="3086100"/>
            <a:ext cx="715963" cy="400050"/>
          </a:xfrm>
          <a:prstGeom prst="rect">
            <a:avLst/>
          </a:prstGeom>
          <a:solidFill>
            <a:srgbClr val="404040"/>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02</a:t>
            </a:r>
            <a:endParaRPr lang="zh-CN" altLang="en-US" sz="2000">
              <a:solidFill>
                <a:schemeClr val="bg1"/>
              </a:solidFill>
              <a:latin typeface="张海山锐线体简" pitchFamily="2" charset="-122"/>
              <a:ea typeface="张海山锐线体简" pitchFamily="2" charset="-122"/>
            </a:endParaRPr>
          </a:p>
        </p:txBody>
      </p:sp>
      <p:sp>
        <p:nvSpPr>
          <p:cNvPr id="40" name="文本框 2"/>
          <p:cNvSpPr txBox="1">
            <a:spLocks noChangeArrowheads="1"/>
          </p:cNvSpPr>
          <p:nvPr userDrawn="1"/>
        </p:nvSpPr>
        <p:spPr bwMode="auto">
          <a:xfrm>
            <a:off x="7185025" y="3951288"/>
            <a:ext cx="715963" cy="401637"/>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03</a:t>
            </a:r>
            <a:endParaRPr lang="zh-CN" altLang="en-US" sz="2000">
              <a:solidFill>
                <a:schemeClr val="bg1"/>
              </a:solidFill>
              <a:latin typeface="张海山锐线体简" pitchFamily="2" charset="-122"/>
              <a:ea typeface="张海山锐线体简" pitchFamily="2" charset="-122"/>
            </a:endParaRPr>
          </a:p>
        </p:txBody>
      </p:sp>
      <p:sp>
        <p:nvSpPr>
          <p:cNvPr id="41" name="文本框 2"/>
          <p:cNvSpPr txBox="1">
            <a:spLocks noChangeArrowheads="1"/>
          </p:cNvSpPr>
          <p:nvPr userDrawn="1"/>
        </p:nvSpPr>
        <p:spPr bwMode="auto">
          <a:xfrm>
            <a:off x="7185025" y="4818063"/>
            <a:ext cx="715963" cy="400050"/>
          </a:xfrm>
          <a:prstGeom prst="rect">
            <a:avLst/>
          </a:prstGeom>
          <a:solidFill>
            <a:srgbClr val="404040"/>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04</a:t>
            </a:r>
            <a:endParaRPr lang="zh-CN" altLang="en-US" sz="2000">
              <a:solidFill>
                <a:schemeClr val="bg1"/>
              </a:solidFill>
              <a:latin typeface="张海山锐线体简" pitchFamily="2" charset="-122"/>
              <a:ea typeface="张海山锐线体简" pitchFamily="2" charset="-122"/>
            </a:endParaRPr>
          </a:p>
        </p:txBody>
      </p:sp>
      <p:grpSp>
        <p:nvGrpSpPr>
          <p:cNvPr id="42" name="组合 41"/>
          <p:cNvGrpSpPr/>
          <p:nvPr/>
        </p:nvGrpSpPr>
        <p:grpSpPr>
          <a:xfrm>
            <a:off x="10217462" y="6027487"/>
            <a:ext cx="1547284" cy="303306"/>
            <a:chOff x="79805" y="5731894"/>
            <a:chExt cx="1547284" cy="303301"/>
          </a:xfrm>
          <a:solidFill>
            <a:srgbClr val="00B4EB">
              <a:alpha val="40000"/>
            </a:srgbClr>
          </a:solidFill>
        </p:grpSpPr>
        <p:sp>
          <p:nvSpPr>
            <p:cNvPr id="43" name="平行四边形 42"/>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4" name="平行四边形 43"/>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5" name="平行四边形 44"/>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图片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11050" cy="814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180;p28"/>
          <p:cNvSpPr>
            <a:spLocks noChangeArrowheads="1"/>
          </p:cNvSpPr>
          <p:nvPr userDrawn="1"/>
        </p:nvSpPr>
        <p:spPr bwMode="auto">
          <a:xfrm>
            <a:off x="676275" y="0"/>
            <a:ext cx="10839450" cy="6888163"/>
          </a:xfrm>
          <a:prstGeom prst="parallelogram">
            <a:avLst>
              <a:gd name="adj" fmla="val 25003"/>
            </a:avLst>
          </a:prstGeom>
          <a:solidFill>
            <a:srgbClr val="589EA5">
              <a:alpha val="9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sp>
        <p:nvSpPr>
          <p:cNvPr id="2" name="标题 1"/>
          <p:cNvSpPr>
            <a:spLocks noGrp="1"/>
          </p:cNvSpPr>
          <p:nvPr>
            <p:ph type="title" hasCustomPrompt="1"/>
          </p:nvPr>
        </p:nvSpPr>
        <p:spPr>
          <a:xfrm>
            <a:off x="2955925" y="1016000"/>
            <a:ext cx="6280150" cy="1108075"/>
          </a:xfrm>
          <a:prstGeom prst="rect">
            <a:avLst/>
          </a:prstGeom>
        </p:spPr>
        <p:txBody>
          <a:bodyPr anchor="b"/>
          <a:lstStyle>
            <a:lvl1pPr>
              <a:defRPr sz="6000" b="1" i="0">
                <a:solidFill>
                  <a:schemeClr val="bg1"/>
                </a:solidFill>
                <a:latin typeface="Source Han Sans SC" pitchFamily="34" charset="-128"/>
                <a:ea typeface="Source Han Sans SC" pitchFamily="34" charset="-128"/>
              </a:defRPr>
            </a:lvl1pPr>
          </a:lstStyle>
          <a:p>
            <a:r>
              <a:rPr lang="zh-CN" altLang="en-US" noProof="1"/>
              <a:t>标标标标标标标题</a:t>
            </a:r>
            <a:endParaRPr lang="zh-CN" altLang="en-US" noProof="1"/>
          </a:p>
        </p:txBody>
      </p:sp>
      <p:sp>
        <p:nvSpPr>
          <p:cNvPr id="3" name="文本占位符 2"/>
          <p:cNvSpPr>
            <a:spLocks noGrp="1"/>
          </p:cNvSpPr>
          <p:nvPr>
            <p:ph type="body" idx="1" hasCustomPrompt="1"/>
          </p:nvPr>
        </p:nvSpPr>
        <p:spPr>
          <a:xfrm>
            <a:off x="1727200" y="2616840"/>
            <a:ext cx="8559800" cy="2172329"/>
          </a:xfrm>
          <a:prstGeom prst="rect">
            <a:avLst/>
          </a:prstGeom>
        </p:spPr>
        <p:txBody>
          <a:bodyPr/>
          <a:lstStyle>
            <a:lvl1pPr marL="0" indent="0">
              <a:lnSpc>
                <a:spcPct val="15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0"/>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Google Shape;180;p28"/>
          <p:cNvSpPr>
            <a:spLocks noChangeArrowheads="1"/>
          </p:cNvSpPr>
          <p:nvPr userDrawn="1"/>
        </p:nvSpPr>
        <p:spPr bwMode="auto">
          <a:xfrm>
            <a:off x="2654300" y="-3175"/>
            <a:ext cx="9537700" cy="6889750"/>
          </a:xfrm>
          <a:prstGeom prst="parallelogram">
            <a:avLst>
              <a:gd name="adj" fmla="val 24995"/>
            </a:avLst>
          </a:prstGeom>
          <a:solidFill>
            <a:srgbClr val="589EA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grpSp>
        <p:nvGrpSpPr>
          <p:cNvPr id="7" name="Google Shape;624;p28"/>
          <p:cNvGrpSpPr/>
          <p:nvPr userDrawn="1"/>
        </p:nvGrpSpPr>
        <p:grpSpPr bwMode="auto">
          <a:xfrm>
            <a:off x="2974975" y="3522663"/>
            <a:ext cx="5945188"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5175250" y="1737519"/>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6356350" y="2722563"/>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Google Shape;180;p28"/>
          <p:cNvSpPr>
            <a:spLocks noChangeArrowheads="1"/>
          </p:cNvSpPr>
          <p:nvPr userDrawn="1"/>
        </p:nvSpPr>
        <p:spPr bwMode="auto">
          <a:xfrm flipH="1">
            <a:off x="1379538" y="-3175"/>
            <a:ext cx="7540625" cy="6889750"/>
          </a:xfrm>
          <a:prstGeom prst="parallelogram">
            <a:avLst>
              <a:gd name="adj" fmla="val 24995"/>
            </a:avLst>
          </a:prstGeom>
          <a:solidFill>
            <a:srgbClr val="589EA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grpSp>
        <p:nvGrpSpPr>
          <p:cNvPr id="7" name="Google Shape;624;p28"/>
          <p:cNvGrpSpPr/>
          <p:nvPr userDrawn="1"/>
        </p:nvGrpSpPr>
        <p:grpSpPr bwMode="auto">
          <a:xfrm flipH="1">
            <a:off x="3536950" y="3522663"/>
            <a:ext cx="5945188"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2355850" y="1737519"/>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二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3536950" y="2722563"/>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矩形 5"/>
          <p:cNvSpPr/>
          <p:nvPr userDrawn="1"/>
        </p:nvSpPr>
        <p:spPr>
          <a:xfrm>
            <a:off x="0" y="1003300"/>
            <a:ext cx="9788525" cy="4876800"/>
          </a:xfrm>
          <a:custGeom>
            <a:avLst/>
            <a:gdLst>
              <a:gd name="connsiteX0" fmla="*/ 0 w 9788770"/>
              <a:gd name="connsiteY0" fmla="*/ 0 h 4876800"/>
              <a:gd name="connsiteX1" fmla="*/ 9788770 w 9788770"/>
              <a:gd name="connsiteY1" fmla="*/ 0 h 4876800"/>
              <a:gd name="connsiteX2" fmla="*/ 9788770 w 9788770"/>
              <a:gd name="connsiteY2" fmla="*/ 4876800 h 4876800"/>
              <a:gd name="connsiteX3" fmla="*/ 0 w 9788770"/>
              <a:gd name="connsiteY3" fmla="*/ 4876800 h 4876800"/>
              <a:gd name="connsiteX4" fmla="*/ 0 w 9788770"/>
              <a:gd name="connsiteY4" fmla="*/ 0 h 4876800"/>
              <a:gd name="connsiteX0-1" fmla="*/ 0 w 9788770"/>
              <a:gd name="connsiteY0-2" fmla="*/ 0 h 4876800"/>
              <a:gd name="connsiteX1-3" fmla="*/ 9788770 w 9788770"/>
              <a:gd name="connsiteY1-4" fmla="*/ 0 h 4876800"/>
              <a:gd name="connsiteX2-5" fmla="*/ 9507416 w 9788770"/>
              <a:gd name="connsiteY2-6" fmla="*/ 4876800 h 4876800"/>
              <a:gd name="connsiteX3-7" fmla="*/ 0 w 9788770"/>
              <a:gd name="connsiteY3-8" fmla="*/ 4876800 h 4876800"/>
              <a:gd name="connsiteX4-9" fmla="*/ 0 w 9788770"/>
              <a:gd name="connsiteY4-10" fmla="*/ 0 h 4876800"/>
              <a:gd name="connsiteX0-11" fmla="*/ 0 w 9788770"/>
              <a:gd name="connsiteY0-12" fmla="*/ 0 h 4876800"/>
              <a:gd name="connsiteX1-13" fmla="*/ 9788770 w 9788770"/>
              <a:gd name="connsiteY1-14" fmla="*/ 0 h 4876800"/>
              <a:gd name="connsiteX2-15" fmla="*/ 9120554 w 9788770"/>
              <a:gd name="connsiteY2-16" fmla="*/ 4876800 h 4876800"/>
              <a:gd name="connsiteX3-17" fmla="*/ 0 w 9788770"/>
              <a:gd name="connsiteY3-18" fmla="*/ 4876800 h 4876800"/>
              <a:gd name="connsiteX4-19" fmla="*/ 0 w 9788770"/>
              <a:gd name="connsiteY4-20" fmla="*/ 0 h 4876800"/>
              <a:gd name="connsiteX0-21" fmla="*/ 0 w 9788770"/>
              <a:gd name="connsiteY0-22" fmla="*/ 0 h 4888523"/>
              <a:gd name="connsiteX1-23" fmla="*/ 9788770 w 9788770"/>
              <a:gd name="connsiteY1-24" fmla="*/ 0 h 4888523"/>
              <a:gd name="connsiteX2-25" fmla="*/ 8417169 w 9788770"/>
              <a:gd name="connsiteY2-26" fmla="*/ 4888523 h 4888523"/>
              <a:gd name="connsiteX3-27" fmla="*/ 0 w 9788770"/>
              <a:gd name="connsiteY3-28" fmla="*/ 4876800 h 4888523"/>
              <a:gd name="connsiteX4-29" fmla="*/ 0 w 9788770"/>
              <a:gd name="connsiteY4-30" fmla="*/ 0 h 4888523"/>
              <a:gd name="connsiteX0-31" fmla="*/ 0 w 9788770"/>
              <a:gd name="connsiteY0-32" fmla="*/ 0 h 4876800"/>
              <a:gd name="connsiteX1-33" fmla="*/ 9788770 w 9788770"/>
              <a:gd name="connsiteY1-34" fmla="*/ 0 h 4876800"/>
              <a:gd name="connsiteX2-35" fmla="*/ 7842738 w 9788770"/>
              <a:gd name="connsiteY2-36" fmla="*/ 4876800 h 4876800"/>
              <a:gd name="connsiteX3-37" fmla="*/ 0 w 9788770"/>
              <a:gd name="connsiteY3-38" fmla="*/ 4876800 h 4876800"/>
              <a:gd name="connsiteX4-39" fmla="*/ 0 w 9788770"/>
              <a:gd name="connsiteY4-40" fmla="*/ 0 h 4876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8770" h="4876800">
                <a:moveTo>
                  <a:pt x="0" y="0"/>
                </a:moveTo>
                <a:lnTo>
                  <a:pt x="9788770" y="0"/>
                </a:lnTo>
                <a:lnTo>
                  <a:pt x="7842738" y="4876800"/>
                </a:lnTo>
                <a:lnTo>
                  <a:pt x="0" y="4876800"/>
                </a:lnTo>
                <a:lnTo>
                  <a:pt x="0" y="0"/>
                </a:lnTo>
                <a:close/>
              </a:path>
            </a:pathLst>
          </a:custGeom>
          <a:solidFill>
            <a:srgbClr val="589E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grpSp>
        <p:nvGrpSpPr>
          <p:cNvPr id="7" name="Google Shape;624;p28"/>
          <p:cNvGrpSpPr/>
          <p:nvPr userDrawn="1"/>
        </p:nvGrpSpPr>
        <p:grpSpPr bwMode="auto">
          <a:xfrm flipH="1">
            <a:off x="3630613" y="3686175"/>
            <a:ext cx="5945187"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1605577" y="1901641"/>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三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2786677" y="2886685"/>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矩形 5"/>
          <p:cNvSpPr/>
          <p:nvPr userDrawn="1"/>
        </p:nvSpPr>
        <p:spPr>
          <a:xfrm flipH="1">
            <a:off x="4467225" y="1003300"/>
            <a:ext cx="7724775" cy="4876800"/>
          </a:xfrm>
          <a:custGeom>
            <a:avLst/>
            <a:gdLst>
              <a:gd name="connsiteX0" fmla="*/ 0 w 9788770"/>
              <a:gd name="connsiteY0" fmla="*/ 0 h 4876800"/>
              <a:gd name="connsiteX1" fmla="*/ 9788770 w 9788770"/>
              <a:gd name="connsiteY1" fmla="*/ 0 h 4876800"/>
              <a:gd name="connsiteX2" fmla="*/ 9788770 w 9788770"/>
              <a:gd name="connsiteY2" fmla="*/ 4876800 h 4876800"/>
              <a:gd name="connsiteX3" fmla="*/ 0 w 9788770"/>
              <a:gd name="connsiteY3" fmla="*/ 4876800 h 4876800"/>
              <a:gd name="connsiteX4" fmla="*/ 0 w 9788770"/>
              <a:gd name="connsiteY4" fmla="*/ 0 h 4876800"/>
              <a:gd name="connsiteX0-1" fmla="*/ 0 w 9788770"/>
              <a:gd name="connsiteY0-2" fmla="*/ 0 h 4876800"/>
              <a:gd name="connsiteX1-3" fmla="*/ 9788770 w 9788770"/>
              <a:gd name="connsiteY1-4" fmla="*/ 0 h 4876800"/>
              <a:gd name="connsiteX2-5" fmla="*/ 9507416 w 9788770"/>
              <a:gd name="connsiteY2-6" fmla="*/ 4876800 h 4876800"/>
              <a:gd name="connsiteX3-7" fmla="*/ 0 w 9788770"/>
              <a:gd name="connsiteY3-8" fmla="*/ 4876800 h 4876800"/>
              <a:gd name="connsiteX4-9" fmla="*/ 0 w 9788770"/>
              <a:gd name="connsiteY4-10" fmla="*/ 0 h 4876800"/>
              <a:gd name="connsiteX0-11" fmla="*/ 0 w 9788770"/>
              <a:gd name="connsiteY0-12" fmla="*/ 0 h 4876800"/>
              <a:gd name="connsiteX1-13" fmla="*/ 9788770 w 9788770"/>
              <a:gd name="connsiteY1-14" fmla="*/ 0 h 4876800"/>
              <a:gd name="connsiteX2-15" fmla="*/ 9120554 w 9788770"/>
              <a:gd name="connsiteY2-16" fmla="*/ 4876800 h 4876800"/>
              <a:gd name="connsiteX3-17" fmla="*/ 0 w 9788770"/>
              <a:gd name="connsiteY3-18" fmla="*/ 4876800 h 4876800"/>
              <a:gd name="connsiteX4-19" fmla="*/ 0 w 9788770"/>
              <a:gd name="connsiteY4-20" fmla="*/ 0 h 4876800"/>
              <a:gd name="connsiteX0-21" fmla="*/ 0 w 9788770"/>
              <a:gd name="connsiteY0-22" fmla="*/ 0 h 4888523"/>
              <a:gd name="connsiteX1-23" fmla="*/ 9788770 w 9788770"/>
              <a:gd name="connsiteY1-24" fmla="*/ 0 h 4888523"/>
              <a:gd name="connsiteX2-25" fmla="*/ 8417169 w 9788770"/>
              <a:gd name="connsiteY2-26" fmla="*/ 4888523 h 4888523"/>
              <a:gd name="connsiteX3-27" fmla="*/ 0 w 9788770"/>
              <a:gd name="connsiteY3-28" fmla="*/ 4876800 h 4888523"/>
              <a:gd name="connsiteX4-29" fmla="*/ 0 w 9788770"/>
              <a:gd name="connsiteY4-30" fmla="*/ 0 h 4888523"/>
              <a:gd name="connsiteX0-31" fmla="*/ 0 w 9788770"/>
              <a:gd name="connsiteY0-32" fmla="*/ 0 h 4876800"/>
              <a:gd name="connsiteX1-33" fmla="*/ 9788770 w 9788770"/>
              <a:gd name="connsiteY1-34" fmla="*/ 0 h 4876800"/>
              <a:gd name="connsiteX2-35" fmla="*/ 7842738 w 9788770"/>
              <a:gd name="connsiteY2-36" fmla="*/ 4876800 h 4876800"/>
              <a:gd name="connsiteX3-37" fmla="*/ 0 w 9788770"/>
              <a:gd name="connsiteY3-38" fmla="*/ 4876800 h 4876800"/>
              <a:gd name="connsiteX4-39" fmla="*/ 0 w 9788770"/>
              <a:gd name="connsiteY4-40" fmla="*/ 0 h 4876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8770" h="4876800">
                <a:moveTo>
                  <a:pt x="0" y="0"/>
                </a:moveTo>
                <a:lnTo>
                  <a:pt x="9788770" y="0"/>
                </a:lnTo>
                <a:lnTo>
                  <a:pt x="7842738" y="4876800"/>
                </a:lnTo>
                <a:lnTo>
                  <a:pt x="0" y="4876800"/>
                </a:lnTo>
                <a:lnTo>
                  <a:pt x="0" y="0"/>
                </a:lnTo>
                <a:close/>
              </a:path>
            </a:pathLst>
          </a:custGeom>
          <a:solidFill>
            <a:srgbClr val="589E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grpSp>
        <p:nvGrpSpPr>
          <p:cNvPr id="7" name="Google Shape;624;p28"/>
          <p:cNvGrpSpPr/>
          <p:nvPr userDrawn="1"/>
        </p:nvGrpSpPr>
        <p:grpSpPr bwMode="auto">
          <a:xfrm>
            <a:off x="3630613" y="3686175"/>
            <a:ext cx="5945187"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6195366" y="1901641"/>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四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7376466" y="2886685"/>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0"/>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Google Shape;180;p28"/>
          <p:cNvSpPr>
            <a:spLocks noChangeArrowheads="1"/>
          </p:cNvSpPr>
          <p:nvPr userDrawn="1"/>
        </p:nvSpPr>
        <p:spPr bwMode="auto">
          <a:xfrm>
            <a:off x="2654300" y="-3175"/>
            <a:ext cx="9537700" cy="6889750"/>
          </a:xfrm>
          <a:prstGeom prst="parallelogram">
            <a:avLst>
              <a:gd name="adj" fmla="val 24995"/>
            </a:avLst>
          </a:prstGeom>
          <a:solidFill>
            <a:srgbClr val="589EA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grpSp>
        <p:nvGrpSpPr>
          <p:cNvPr id="7" name="Google Shape;624;p28"/>
          <p:cNvGrpSpPr/>
          <p:nvPr userDrawn="1"/>
        </p:nvGrpSpPr>
        <p:grpSpPr bwMode="auto">
          <a:xfrm>
            <a:off x="2974975" y="3522663"/>
            <a:ext cx="5945188"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5175250" y="1737519"/>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6356350" y="2722563"/>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这是一个加粗的小标题</a:t>
            </a:r>
            <a:endParaRPr lang="zh-CN" altLang="en-US" noProof="1"/>
          </a:p>
        </p:txBody>
      </p:sp>
      <p:sp>
        <p:nvSpPr>
          <p:cNvPr id="65" name="内容占位符 64"/>
          <p:cNvSpPr>
            <a:spLocks noGrp="1"/>
          </p:cNvSpPr>
          <p:nvPr>
            <p:ph sz="quarter" idx="21" hasCustomPrompt="1"/>
          </p:nvPr>
        </p:nvSpPr>
        <p:spPr>
          <a:xfrm>
            <a:off x="1176590" y="1619205"/>
            <a:ext cx="9847010" cy="135005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a:latin typeface="Source Han Sans SC Normal" pitchFamily="34" charset="-128"/>
                <a:ea typeface="Source Han Sans SC Normal" pitchFamily="34" charset="-128"/>
              </a:defRPr>
            </a:lvl1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7" name="内容占位符 61"/>
          <p:cNvSpPr>
            <a:spLocks noGrp="1"/>
          </p:cNvSpPr>
          <p:nvPr>
            <p:ph sz="quarter" idx="22" hasCustomPrompt="1"/>
          </p:nvPr>
        </p:nvSpPr>
        <p:spPr>
          <a:xfrm>
            <a:off x="760413" y="3200400"/>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这是一个加粗的小标题</a:t>
            </a:r>
            <a:endParaRPr lang="zh-CN" altLang="en-US" noProof="1"/>
          </a:p>
        </p:txBody>
      </p:sp>
      <p:sp>
        <p:nvSpPr>
          <p:cNvPr id="68" name="内容占位符 64"/>
          <p:cNvSpPr>
            <a:spLocks noGrp="1"/>
          </p:cNvSpPr>
          <p:nvPr>
            <p:ph sz="quarter" idx="23" hasCustomPrompt="1"/>
          </p:nvPr>
        </p:nvSpPr>
        <p:spPr>
          <a:xfrm>
            <a:off x="1176590" y="3611006"/>
            <a:ext cx="9847010" cy="135005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a:latin typeface="Source Han Sans SC Normal" pitchFamily="34" charset="-128"/>
                <a:ea typeface="Source Han Sans SC Normal" pitchFamily="34" charset="-128"/>
              </a:defRPr>
            </a:lvl1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这是一个加粗的小标题</a:t>
            </a:r>
            <a:endParaRPr lang="zh-CN" altLang="en-US" noProof="1"/>
          </a:p>
        </p:txBody>
      </p:sp>
      <p:sp>
        <p:nvSpPr>
          <p:cNvPr id="65" name="内容占位符 64"/>
          <p:cNvSpPr>
            <a:spLocks noGrp="1"/>
          </p:cNvSpPr>
          <p:nvPr>
            <p:ph sz="quarter" idx="21" hasCustomPrompt="1"/>
          </p:nvPr>
        </p:nvSpPr>
        <p:spPr>
          <a:xfrm>
            <a:off x="1176590" y="1630635"/>
            <a:ext cx="9847010" cy="1604056"/>
          </a:xfrm>
          <a:prstGeom prst="rect">
            <a:avLst/>
          </a:prstGeom>
        </p:spPr>
        <p:txBody>
          <a:bodyPr/>
          <a:lstStyle>
            <a:lvl1pPr marL="28448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zh-CN" altLang="en-US" noProof="1"/>
          </a:p>
          <a:p>
            <a:endParaRPr lang="zh-CN" altLang="en-US" noProof="1"/>
          </a:p>
        </p:txBody>
      </p:sp>
      <p:sp>
        <p:nvSpPr>
          <p:cNvPr id="67" name="内容占位符 61"/>
          <p:cNvSpPr>
            <a:spLocks noGrp="1"/>
          </p:cNvSpPr>
          <p:nvPr>
            <p:ph sz="quarter" idx="22" hasCustomPrompt="1"/>
          </p:nvPr>
        </p:nvSpPr>
        <p:spPr>
          <a:xfrm>
            <a:off x="760413" y="3474720"/>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这是一个加粗的小标题</a:t>
            </a:r>
            <a:endParaRPr lang="zh-CN" altLang="en-US" noProof="1"/>
          </a:p>
        </p:txBody>
      </p:sp>
      <p:sp>
        <p:nvSpPr>
          <p:cNvPr id="68" name="内容占位符 64"/>
          <p:cNvSpPr>
            <a:spLocks noGrp="1"/>
          </p:cNvSpPr>
          <p:nvPr>
            <p:ph sz="quarter" idx="23" hasCustomPrompt="1"/>
          </p:nvPr>
        </p:nvSpPr>
        <p:spPr>
          <a:xfrm>
            <a:off x="1176590" y="3919616"/>
            <a:ext cx="9847010" cy="1543924"/>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zh-CN" altLang="en-US" noProof="1"/>
          </a:p>
          <a:p>
            <a:endParaRPr lang="zh-CN" altLang="en-US" noProof="1"/>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909890" y="2077719"/>
            <a:ext cx="9847010" cy="1612901"/>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rgbClr val="275568"/>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a:t>
            </a:r>
            <a:endParaRPr lang="zh-CN" altLang="en-US" noProof="1"/>
          </a:p>
          <a:p>
            <a:endParaRPr lang="zh-CN" altLang="en-US" noProof="1"/>
          </a:p>
        </p:txBody>
      </p:sp>
      <p:sp>
        <p:nvSpPr>
          <p:cNvPr id="9" name="内容占位符 61"/>
          <p:cNvSpPr>
            <a:spLocks noGrp="1"/>
          </p:cNvSpPr>
          <p:nvPr>
            <p:ph sz="quarter" idx="24" hasCustomPrompt="1"/>
          </p:nvPr>
        </p:nvSpPr>
        <p:spPr>
          <a:xfrm>
            <a:off x="652463" y="3670300"/>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10" name="内容占位符 61"/>
          <p:cNvSpPr>
            <a:spLocks noGrp="1"/>
          </p:cNvSpPr>
          <p:nvPr>
            <p:ph sz="quarter" idx="25" hasCustomPrompt="1"/>
          </p:nvPr>
        </p:nvSpPr>
        <p:spPr>
          <a:xfrm>
            <a:off x="652463" y="4581804"/>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51" name="内容占位符 50"/>
          <p:cNvSpPr>
            <a:spLocks noGrp="1"/>
          </p:cNvSpPr>
          <p:nvPr>
            <p:ph sz="quarter" idx="18" hasCustomPrompt="1"/>
          </p:nvPr>
        </p:nvSpPr>
        <p:spPr>
          <a:xfrm>
            <a:off x="4402266" y="368299"/>
            <a:ext cx="3387467" cy="47418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标标标标标标标标题</a:t>
            </a:r>
            <a:endParaRPr lang="zh-CN" altLang="en-US" noProof="1"/>
          </a:p>
        </p:txBody>
      </p:sp>
      <p:sp>
        <p:nvSpPr>
          <p:cNvPr id="62" name="内容占位符 61"/>
          <p:cNvSpPr>
            <a:spLocks noGrp="1"/>
          </p:cNvSpPr>
          <p:nvPr>
            <p:ph sz="quarter" idx="20" hasCustomPrompt="1"/>
          </p:nvPr>
        </p:nvSpPr>
        <p:spPr>
          <a:xfrm>
            <a:off x="801321" y="1197168"/>
            <a:ext cx="10587037" cy="4108479"/>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chemeClr val="tx1"/>
                </a:solidFill>
                <a:latin typeface="Source Han Sans SC Normal" pitchFamily="34" charset="-128"/>
                <a:ea typeface="Source Han Sans SC Normal" pitchFamily="34" charset="-128"/>
              </a:defRPr>
            </a:lvl1pPr>
          </a:lstStyle>
          <a:p>
            <a:r>
              <a:rPr lang="zh-CN" altLang="en-US" noProof="1"/>
              <a:t>我是一句概括：我是内容内容内容</a:t>
            </a:r>
            <a:endParaRPr lang="en-US" altLang="zh-CN" noProof="1"/>
          </a:p>
          <a:p>
            <a:pPr lvl="0"/>
            <a:r>
              <a:rPr lang="zh-CN" altLang="en-US" noProof="1"/>
              <a:t>我是一句概括：我是内容内容内容内容内容内容</a:t>
            </a:r>
            <a:endParaRPr lang="en-US" altLang="zh-CN" noProof="1"/>
          </a:p>
          <a:p>
            <a:pPr lvl="0"/>
            <a:r>
              <a:rPr lang="zh-CN" altLang="en-US" noProof="1"/>
              <a:t>我是一句概括：我是内容内容内容内容内容内容内容</a:t>
            </a:r>
            <a:endParaRPr lang="en-US" altLang="zh-CN" noProof="1"/>
          </a:p>
          <a:p>
            <a:pPr lvl="0"/>
            <a:r>
              <a:rPr lang="zh-CN" altLang="en-US" noProof="1"/>
              <a:t>我是一句概括：我是内容内容内容</a:t>
            </a:r>
            <a:endParaRPr lang="en-US" altLang="zh-CN" noProof="1"/>
          </a:p>
          <a:p>
            <a:pPr lvl="0"/>
            <a:r>
              <a:rPr lang="zh-CN" altLang="en-US" noProof="1"/>
              <a:t>我是一句概括：我是内容内容内容内容内容内容内容内容内容内容内容内容内容内容内容内容内容内           容内容内容内容内容内容内容内容内容内容内容内容内容内容内容内容内容内容内容内容内容内容内容内容内容内容内容内容内容内容内容内容内容内容内容内容内容内容内容内容内容内容内容内容内 </a:t>
            </a:r>
            <a:endParaRPr lang="en-US" altLang="zh-CN" noProof="1"/>
          </a:p>
          <a:p>
            <a:pPr lvl="0"/>
            <a:r>
              <a:rPr lang="zh-CN" altLang="en-US" noProof="1"/>
              <a:t>我是一句概括：我是内容内容内容内容内容内容内容内容内容内容内容内容内容内容内容内容内容</a:t>
            </a:r>
            <a:endParaRPr lang="en-US" altLang="zh-CN" noProof="1"/>
          </a:p>
          <a:p>
            <a:endParaRPr lang="zh-CN" altLang="en-US" noProof="1"/>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16" name="矩形 15"/>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0" name="图片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1150" y="2135188"/>
            <a:ext cx="31416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02200" y="2135188"/>
            <a:ext cx="31416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24838" y="2135188"/>
            <a:ext cx="3141662"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11825" y="4833938"/>
            <a:ext cx="266065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705850" y="4833938"/>
            <a:ext cx="266065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这是一个小标题</a:t>
            </a:r>
            <a:endParaRPr lang="zh-CN" altLang="en-US" noProof="1"/>
          </a:p>
        </p:txBody>
      </p:sp>
      <p:sp>
        <p:nvSpPr>
          <p:cNvPr id="65" name="内容占位符 64"/>
          <p:cNvSpPr>
            <a:spLocks noGrp="1"/>
          </p:cNvSpPr>
          <p:nvPr>
            <p:ph sz="quarter" idx="21" hasCustomPrompt="1"/>
          </p:nvPr>
        </p:nvSpPr>
        <p:spPr>
          <a:xfrm>
            <a:off x="1176588" y="1531097"/>
            <a:ext cx="10310561" cy="500927"/>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a:t>
            </a:r>
            <a:endParaRPr lang="en-US" altLang="zh-CN" noProof="1"/>
          </a:p>
        </p:txBody>
      </p:sp>
      <p:sp>
        <p:nvSpPr>
          <p:cNvPr id="67" name="内容占位符 61"/>
          <p:cNvSpPr>
            <a:spLocks noGrp="1"/>
          </p:cNvSpPr>
          <p:nvPr>
            <p:ph sz="quarter" idx="22" hasCustomPrompt="1"/>
          </p:nvPr>
        </p:nvSpPr>
        <p:spPr>
          <a:xfrm>
            <a:off x="756371" y="4433984"/>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这是一个小标题</a:t>
            </a:r>
            <a:endParaRPr lang="zh-CN" altLang="en-US" noProof="1"/>
          </a:p>
        </p:txBody>
      </p:sp>
      <p:sp>
        <p:nvSpPr>
          <p:cNvPr id="68" name="内容占位符 64"/>
          <p:cNvSpPr>
            <a:spLocks noGrp="1"/>
          </p:cNvSpPr>
          <p:nvPr>
            <p:ph sz="quarter" idx="23" hasCustomPrompt="1"/>
          </p:nvPr>
        </p:nvSpPr>
        <p:spPr>
          <a:xfrm>
            <a:off x="1172548" y="4845328"/>
            <a:ext cx="4171587" cy="1350055"/>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a:t>
            </a:r>
            <a:endParaRPr lang="en-US" altLang="zh-CN" noProof="1"/>
          </a:p>
        </p:txBody>
      </p:sp>
      <p:sp>
        <p:nvSpPr>
          <p:cNvPr id="3" name="图片占位符 2"/>
          <p:cNvSpPr>
            <a:spLocks noGrp="1"/>
          </p:cNvSpPr>
          <p:nvPr>
            <p:ph type="pic" sz="quarter" idx="24"/>
          </p:nvPr>
        </p:nvSpPr>
        <p:spPr>
          <a:xfrm>
            <a:off x="1580626" y="2135746"/>
            <a:ext cx="3141711" cy="1688812"/>
          </a:xfrm>
          <a:prstGeom prst="rect">
            <a:avLst/>
          </a:prstGeom>
        </p:spPr>
        <p:txBody>
          <a:bodyPr/>
          <a:lstStyle>
            <a:lvl1pPr marL="0" indent="0">
              <a:buNone/>
              <a:defRPr/>
            </a:lvl1pPr>
          </a:lstStyle>
          <a:p>
            <a:endParaRPr lang="zh-CN" altLang="en-US" noProof="1"/>
          </a:p>
        </p:txBody>
      </p:sp>
      <p:sp>
        <p:nvSpPr>
          <p:cNvPr id="13" name="图片占位符 2"/>
          <p:cNvSpPr>
            <a:spLocks noGrp="1"/>
          </p:cNvSpPr>
          <p:nvPr>
            <p:ph type="pic" sz="quarter" idx="25"/>
          </p:nvPr>
        </p:nvSpPr>
        <p:spPr>
          <a:xfrm>
            <a:off x="4902560" y="2135745"/>
            <a:ext cx="3141711" cy="1688812"/>
          </a:xfrm>
          <a:prstGeom prst="rect">
            <a:avLst/>
          </a:prstGeom>
        </p:spPr>
        <p:txBody>
          <a:bodyPr/>
          <a:lstStyle>
            <a:lvl1pPr marL="0" indent="0">
              <a:buNone/>
              <a:defRPr/>
            </a:lvl1pPr>
          </a:lstStyle>
          <a:p>
            <a:endParaRPr lang="zh-CN" altLang="en-US" noProof="1"/>
          </a:p>
        </p:txBody>
      </p:sp>
      <p:sp>
        <p:nvSpPr>
          <p:cNvPr id="15" name="图片占位符 2"/>
          <p:cNvSpPr>
            <a:spLocks noGrp="1"/>
          </p:cNvSpPr>
          <p:nvPr>
            <p:ph type="pic" sz="quarter" idx="26"/>
          </p:nvPr>
        </p:nvSpPr>
        <p:spPr>
          <a:xfrm>
            <a:off x="8224494" y="2135746"/>
            <a:ext cx="3141711" cy="1688812"/>
          </a:xfrm>
          <a:prstGeom prst="rect">
            <a:avLst/>
          </a:prstGeom>
        </p:spPr>
        <p:txBody>
          <a:bodyPr/>
          <a:lstStyle>
            <a:lvl1pPr marL="0" indent="0">
              <a:buNone/>
              <a:defRPr/>
            </a:lvl1pPr>
          </a:lstStyle>
          <a:p>
            <a:endParaRPr lang="zh-CN" altLang="en-US" noProof="1"/>
          </a:p>
        </p:txBody>
      </p:sp>
      <p:sp>
        <p:nvSpPr>
          <p:cNvPr id="4" name="内容占位符 3"/>
          <p:cNvSpPr>
            <a:spLocks noGrp="1"/>
          </p:cNvSpPr>
          <p:nvPr>
            <p:ph sz="quarter" idx="27" hasCustomPrompt="1"/>
          </p:nvPr>
        </p:nvSpPr>
        <p:spPr>
          <a:xfrm>
            <a:off x="2700394"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7" name="内容占位符 3"/>
          <p:cNvSpPr>
            <a:spLocks noGrp="1"/>
          </p:cNvSpPr>
          <p:nvPr>
            <p:ph sz="quarter" idx="28" hasCustomPrompt="1"/>
          </p:nvPr>
        </p:nvSpPr>
        <p:spPr>
          <a:xfrm>
            <a:off x="6022328"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8" name="内容占位符 3"/>
          <p:cNvSpPr>
            <a:spLocks noGrp="1"/>
          </p:cNvSpPr>
          <p:nvPr>
            <p:ph sz="quarter" idx="29" hasCustomPrompt="1"/>
          </p:nvPr>
        </p:nvSpPr>
        <p:spPr>
          <a:xfrm>
            <a:off x="9344262"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9" name="图片占位符 2"/>
          <p:cNvSpPr>
            <a:spLocks noGrp="1"/>
          </p:cNvSpPr>
          <p:nvPr>
            <p:ph type="pic" sz="quarter" idx="30"/>
          </p:nvPr>
        </p:nvSpPr>
        <p:spPr>
          <a:xfrm>
            <a:off x="5711261" y="4829849"/>
            <a:ext cx="2660438" cy="1430106"/>
          </a:xfrm>
          <a:prstGeom prst="rect">
            <a:avLst/>
          </a:prstGeom>
        </p:spPr>
        <p:txBody>
          <a:bodyPr/>
          <a:lstStyle>
            <a:lvl1pPr marL="0" indent="0">
              <a:buNone/>
              <a:defRPr/>
            </a:lvl1pPr>
          </a:lstStyle>
          <a:p>
            <a:endParaRPr lang="zh-CN" altLang="en-US" noProof="1"/>
          </a:p>
        </p:txBody>
      </p:sp>
      <p:sp>
        <p:nvSpPr>
          <p:cNvPr id="21" name="图片占位符 2"/>
          <p:cNvSpPr>
            <a:spLocks noGrp="1"/>
          </p:cNvSpPr>
          <p:nvPr>
            <p:ph type="pic" sz="quarter" idx="31"/>
          </p:nvPr>
        </p:nvSpPr>
        <p:spPr>
          <a:xfrm>
            <a:off x="8705767" y="4829849"/>
            <a:ext cx="2660438" cy="1430106"/>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5" name="矩形 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0" indent="0">
              <a:lnSpc>
                <a:spcPct val="150000"/>
              </a:lnSpc>
              <a:buClr>
                <a:srgbClr val="275568"/>
              </a:buClr>
              <a:buFont typeface="Wingdings" panose="05000000000000000000" pitchFamily="2" charset="2"/>
              <a:buNone/>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1064268" y="2031999"/>
            <a:ext cx="10175231" cy="413574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endParaRPr lang="en-US" altLang="zh-CN" noProof="1"/>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5" name="矩形 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0" indent="0">
              <a:lnSpc>
                <a:spcPct val="150000"/>
              </a:lnSpc>
              <a:buClr>
                <a:srgbClr val="275568"/>
              </a:buClr>
              <a:buFont typeface="Wingdings" panose="05000000000000000000" pitchFamily="2" charset="2"/>
              <a:buNone/>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4140253" y="2077719"/>
            <a:ext cx="3911493" cy="4135748"/>
          </a:xfrm>
          <a:prstGeom prst="rect">
            <a:avLst/>
          </a:prstGeom>
        </p:spPr>
        <p:txBody>
          <a:bodyPr/>
          <a:lstStyle>
            <a:lvl1pPr marL="342900" marR="0" indent="-342900" algn="l" defTabSz="914400" rtl="0" eaLnBrk="1" fontAlgn="auto" latinLnBrk="0" hangingPunct="1">
              <a:lnSpc>
                <a:spcPct val="150000"/>
              </a:lnSpc>
              <a:spcBef>
                <a:spcPts val="1000"/>
              </a:spcBef>
              <a:spcAft>
                <a:spcPts val="0"/>
              </a:spcAft>
              <a:buClr>
                <a:srgbClr val="F29833"/>
              </a:buClr>
              <a:buSzTx/>
              <a:buFont typeface="+mj-lt"/>
              <a:buAutoNum type="arabicPeriod"/>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endParaRPr lang="en-US" altLang="zh-CN" noProof="1"/>
          </a:p>
          <a:p>
            <a:endParaRPr lang="en-US" altLang="zh-CN" noProof="1"/>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8" name="矩形 7"/>
          <p:cNvSpPr/>
          <p:nvPr userDrawn="1"/>
        </p:nvSpPr>
        <p:spPr>
          <a:xfrm>
            <a:off x="2370138" y="1458913"/>
            <a:ext cx="288925" cy="2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4" y="1197169"/>
            <a:ext cx="2671556"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这是一个加粗的标题</a:t>
            </a:r>
            <a:endParaRPr lang="zh-CN" altLang="en-US" noProof="1"/>
          </a:p>
        </p:txBody>
      </p:sp>
      <p:sp>
        <p:nvSpPr>
          <p:cNvPr id="65" name="内容占位符 64"/>
          <p:cNvSpPr>
            <a:spLocks noGrp="1"/>
          </p:cNvSpPr>
          <p:nvPr>
            <p:ph sz="quarter" idx="21" hasCustomPrompt="1"/>
          </p:nvPr>
        </p:nvSpPr>
        <p:spPr>
          <a:xfrm>
            <a:off x="1176590" y="1607775"/>
            <a:ext cx="4202932" cy="369262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endParaRPr lang="en-US" altLang="zh-CN" noProof="1"/>
          </a:p>
        </p:txBody>
      </p:sp>
      <p:sp>
        <p:nvSpPr>
          <p:cNvPr id="9" name="内容占位符 61"/>
          <p:cNvSpPr>
            <a:spLocks noGrp="1"/>
          </p:cNvSpPr>
          <p:nvPr>
            <p:ph sz="quarter" idx="22" hasCustomPrompt="1"/>
          </p:nvPr>
        </p:nvSpPr>
        <p:spPr>
          <a:xfrm>
            <a:off x="6424942" y="1197169"/>
            <a:ext cx="269530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 </a:t>
            </a:r>
            <a:r>
              <a:rPr lang="en-US" altLang="zh-CN" noProof="1"/>
              <a:t>.</a:t>
            </a:r>
            <a:r>
              <a:rPr lang="zh-CN" altLang="en-US" noProof="1"/>
              <a:t> 这是一个加粗的标题</a:t>
            </a:r>
            <a:endParaRPr lang="zh-CN" altLang="en-US" noProof="1"/>
          </a:p>
        </p:txBody>
      </p:sp>
      <p:sp>
        <p:nvSpPr>
          <p:cNvPr id="10" name="内容占位符 64"/>
          <p:cNvSpPr>
            <a:spLocks noGrp="1"/>
          </p:cNvSpPr>
          <p:nvPr>
            <p:ph sz="quarter" idx="23" hasCustomPrompt="1"/>
          </p:nvPr>
        </p:nvSpPr>
        <p:spPr>
          <a:xfrm>
            <a:off x="6841119" y="1607775"/>
            <a:ext cx="4202932" cy="369262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endParaRPr lang="en-US" altLang="zh-CN" noProof="1"/>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5" name="内容占位符 4"/>
          <p:cNvSpPr>
            <a:spLocks noGrp="1"/>
          </p:cNvSpPr>
          <p:nvPr>
            <p:ph sz="quarter" idx="20" hasCustomPrompt="1"/>
          </p:nvPr>
        </p:nvSpPr>
        <p:spPr>
          <a:xfrm>
            <a:off x="8001000" y="114792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29" name="内容占位符 4"/>
          <p:cNvSpPr>
            <a:spLocks noGrp="1"/>
          </p:cNvSpPr>
          <p:nvPr>
            <p:ph sz="quarter" idx="21" hasCustomPrompt="1"/>
          </p:nvPr>
        </p:nvSpPr>
        <p:spPr>
          <a:xfrm>
            <a:off x="8001000" y="1570500"/>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37" name="内容占位符 4"/>
          <p:cNvSpPr>
            <a:spLocks noGrp="1"/>
          </p:cNvSpPr>
          <p:nvPr>
            <p:ph sz="quarter" idx="22" hasCustomPrompt="1"/>
          </p:nvPr>
        </p:nvSpPr>
        <p:spPr>
          <a:xfrm>
            <a:off x="8001000" y="310695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38" name="内容占位符 4"/>
          <p:cNvSpPr>
            <a:spLocks noGrp="1"/>
          </p:cNvSpPr>
          <p:nvPr>
            <p:ph sz="quarter" idx="23" hasCustomPrompt="1"/>
          </p:nvPr>
        </p:nvSpPr>
        <p:spPr>
          <a:xfrm>
            <a:off x="8001000" y="3529524"/>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0" name="内容占位符 4"/>
          <p:cNvSpPr>
            <a:spLocks noGrp="1"/>
          </p:cNvSpPr>
          <p:nvPr>
            <p:ph sz="quarter" idx="24" hasCustomPrompt="1"/>
          </p:nvPr>
        </p:nvSpPr>
        <p:spPr>
          <a:xfrm>
            <a:off x="8001000" y="5064722"/>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5</a:t>
            </a:r>
            <a:r>
              <a:rPr lang="zh-CN" altLang="en-US" noProof="1"/>
              <a:t>、小标题</a:t>
            </a:r>
            <a:endParaRPr lang="zh-CN" altLang="en-US" noProof="1"/>
          </a:p>
        </p:txBody>
      </p:sp>
      <p:sp>
        <p:nvSpPr>
          <p:cNvPr id="41" name="内容占位符 4"/>
          <p:cNvSpPr>
            <a:spLocks noGrp="1"/>
          </p:cNvSpPr>
          <p:nvPr>
            <p:ph sz="quarter" idx="25" hasCustomPrompt="1"/>
          </p:nvPr>
        </p:nvSpPr>
        <p:spPr>
          <a:xfrm>
            <a:off x="8001000" y="5487295"/>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3" name="内容占位符 4"/>
          <p:cNvSpPr>
            <a:spLocks noGrp="1"/>
          </p:cNvSpPr>
          <p:nvPr>
            <p:ph sz="quarter" idx="26" hasCustomPrompt="1"/>
          </p:nvPr>
        </p:nvSpPr>
        <p:spPr>
          <a:xfrm>
            <a:off x="2397121" y="212788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4" name="内容占位符 4"/>
          <p:cNvSpPr>
            <a:spLocks noGrp="1"/>
          </p:cNvSpPr>
          <p:nvPr>
            <p:ph sz="quarter" idx="27" hasCustomPrompt="1"/>
          </p:nvPr>
        </p:nvSpPr>
        <p:spPr>
          <a:xfrm>
            <a:off x="2397121" y="2550454"/>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2397121" y="408098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7" name="内容占位符 4"/>
          <p:cNvSpPr>
            <a:spLocks noGrp="1"/>
          </p:cNvSpPr>
          <p:nvPr>
            <p:ph sz="quarter" idx="29" hasCustomPrompt="1"/>
          </p:nvPr>
        </p:nvSpPr>
        <p:spPr>
          <a:xfrm>
            <a:off x="2397121" y="4503553"/>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
        <p:nvSpPr>
          <p:cNvPr id="11" name="矩形 10"/>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2" name="椭圆 11"/>
          <p:cNvSpPr/>
          <p:nvPr userDrawn="1"/>
        </p:nvSpPr>
        <p:spPr>
          <a:xfrm>
            <a:off x="4303713" y="1874838"/>
            <a:ext cx="3590925" cy="3589337"/>
          </a:xfrm>
          <a:prstGeom prst="ellipse">
            <a:avLst/>
          </a:prstGeom>
          <a:solidFill>
            <a:srgbClr val="29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13" name="Google Shape;668;p31"/>
          <p:cNvPicPr preferRelativeResize="0">
            <a:picLocks noChangeArrowheads="1"/>
          </p:cNvPicPr>
          <p:nvPr userDrawn="1"/>
        </p:nvPicPr>
        <p:blipFill>
          <a:blip r:embed="rId2">
            <a:extLst>
              <a:ext uri="{28A0092B-C50C-407E-A947-70E740481C1C}">
                <a14:useLocalDpi xmlns:a14="http://schemas.microsoft.com/office/drawing/2010/main" val="0"/>
              </a:ext>
            </a:extLst>
          </a:blip>
          <a:srcRect l="5927" t="2783" r="2177" b="2554"/>
          <a:stretch>
            <a:fillRect/>
          </a:stretch>
        </p:blipFill>
        <p:spPr bwMode="auto">
          <a:xfrm>
            <a:off x="3981450" y="1412875"/>
            <a:ext cx="4432300"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Google Shape;677;p31"/>
          <p:cNvSpPr>
            <a:spLocks noChangeArrowheads="1"/>
          </p:cNvSpPr>
          <p:nvPr userDrawn="1"/>
        </p:nvSpPr>
        <p:spPr bwMode="auto">
          <a:xfrm>
            <a:off x="6149975" y="4891088"/>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15" name="Google Shape;678;p31"/>
          <p:cNvSpPr>
            <a:spLocks noChangeArrowheads="1"/>
          </p:cNvSpPr>
          <p:nvPr userDrawn="1"/>
        </p:nvSpPr>
        <p:spPr bwMode="auto">
          <a:xfrm>
            <a:off x="7537450" y="3630613"/>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16" name="Google Shape;679;p31"/>
          <p:cNvSpPr>
            <a:spLocks noChangeArrowheads="1"/>
          </p:cNvSpPr>
          <p:nvPr userDrawn="1"/>
        </p:nvSpPr>
        <p:spPr bwMode="auto">
          <a:xfrm>
            <a:off x="6149975" y="2130425"/>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cxnSp>
        <p:nvCxnSpPr>
          <p:cNvPr id="17" name="Google Shape;680;p31"/>
          <p:cNvCxnSpPr>
            <a:cxnSpLocks noChangeShapeType="1"/>
            <a:stCxn id="52233" idx="3"/>
          </p:cNvCxnSpPr>
          <p:nvPr userDrawn="1"/>
        </p:nvCxnSpPr>
        <p:spPr bwMode="auto">
          <a:xfrm rot="10800000" flipH="1">
            <a:off x="6315075" y="1751013"/>
            <a:ext cx="2505075" cy="463550"/>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18" name="Google Shape;681;p31"/>
          <p:cNvCxnSpPr>
            <a:cxnSpLocks noChangeShapeType="1"/>
            <a:stCxn id="52232" idx="3"/>
          </p:cNvCxnSpPr>
          <p:nvPr userDrawn="1"/>
        </p:nvCxnSpPr>
        <p:spPr bwMode="auto">
          <a:xfrm>
            <a:off x="7702550" y="3713163"/>
            <a:ext cx="1154113" cy="622300"/>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19" name="Google Shape;682;p31"/>
          <p:cNvCxnSpPr>
            <a:cxnSpLocks noChangeShapeType="1"/>
            <a:stCxn id="52232" idx="3"/>
          </p:cNvCxnSpPr>
          <p:nvPr userDrawn="1"/>
        </p:nvCxnSpPr>
        <p:spPr bwMode="auto">
          <a:xfrm rot="10800000">
            <a:off x="3313113" y="2438400"/>
            <a:ext cx="1493837" cy="1158875"/>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20" name="Google Shape;683;p31"/>
          <p:cNvCxnSpPr>
            <a:cxnSpLocks noChangeShapeType="1"/>
            <a:stCxn id="52231" idx="1"/>
          </p:cNvCxnSpPr>
          <p:nvPr userDrawn="1"/>
        </p:nvCxnSpPr>
        <p:spPr bwMode="auto">
          <a:xfrm rot="10800000">
            <a:off x="3306763" y="4778375"/>
            <a:ext cx="2843212" cy="195263"/>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grpSp>
        <p:nvGrpSpPr>
          <p:cNvPr id="21" name="Google Shape;684;p31"/>
          <p:cNvGrpSpPr/>
          <p:nvPr userDrawn="1"/>
        </p:nvGrpSpPr>
        <p:grpSpPr bwMode="auto">
          <a:xfrm>
            <a:off x="5840413" y="3465513"/>
            <a:ext cx="504825" cy="384175"/>
            <a:chOff x="1190625" y="858100"/>
            <a:chExt cx="5219200" cy="3979225"/>
          </a:xfrm>
        </p:grpSpPr>
        <p:sp>
          <p:nvSpPr>
            <p:cNvPr id="22" name="Google Shape;685;p31"/>
            <p:cNvSpPr>
              <a:spLocks noChangeArrowheads="1"/>
            </p:cNvSpPr>
            <p:nvPr/>
          </p:nvSpPr>
          <p:spPr bwMode="auto">
            <a:xfrm>
              <a:off x="1190625" y="1346375"/>
              <a:ext cx="309900" cy="300125"/>
            </a:xfrm>
            <a:custGeom>
              <a:avLst/>
              <a:gdLst>
                <a:gd name="T0" fmla="*/ 3099 w 12396"/>
                <a:gd name="T1" fmla="*/ 0 h 12005"/>
                <a:gd name="T2" fmla="*/ 0 w 12396"/>
                <a:gd name="T3" fmla="*/ 3099 h 12005"/>
                <a:gd name="T4" fmla="*/ 0 w 12396"/>
                <a:gd name="T5" fmla="*/ 8906 h 12005"/>
                <a:gd name="T6" fmla="*/ 3099 w 12396"/>
                <a:gd name="T7" fmla="*/ 12005 h 12005"/>
                <a:gd name="T8" fmla="*/ 6198 w 12396"/>
                <a:gd name="T9" fmla="*/ 8906 h 12005"/>
                <a:gd name="T10" fmla="*/ 6198 w 12396"/>
                <a:gd name="T11" fmla="*/ 6198 h 12005"/>
                <a:gd name="T12" fmla="*/ 9264 w 12396"/>
                <a:gd name="T13" fmla="*/ 6198 h 12005"/>
                <a:gd name="T14" fmla="*/ 12396 w 12396"/>
                <a:gd name="T15" fmla="*/ 3099 h 12005"/>
                <a:gd name="T16" fmla="*/ 9264 w 12396"/>
                <a:gd name="T17" fmla="*/ 0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6" h="12005">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Google Shape;686;p31"/>
            <p:cNvSpPr>
              <a:spLocks noChangeArrowheads="1"/>
            </p:cNvSpPr>
            <p:nvPr/>
          </p:nvSpPr>
          <p:spPr bwMode="auto">
            <a:xfrm>
              <a:off x="6099900" y="1346375"/>
              <a:ext cx="309925" cy="300125"/>
            </a:xfrm>
            <a:custGeom>
              <a:avLst/>
              <a:gdLst>
                <a:gd name="T0" fmla="*/ 3132 w 12397"/>
                <a:gd name="T1" fmla="*/ 0 h 12005"/>
                <a:gd name="T2" fmla="*/ 1 w 12397"/>
                <a:gd name="T3" fmla="*/ 3099 h 12005"/>
                <a:gd name="T4" fmla="*/ 3132 w 12397"/>
                <a:gd name="T5" fmla="*/ 6198 h 12005"/>
                <a:gd name="T6" fmla="*/ 6198 w 12397"/>
                <a:gd name="T7" fmla="*/ 6198 h 12005"/>
                <a:gd name="T8" fmla="*/ 6198 w 12397"/>
                <a:gd name="T9" fmla="*/ 8906 h 12005"/>
                <a:gd name="T10" fmla="*/ 9297 w 12397"/>
                <a:gd name="T11" fmla="*/ 12005 h 12005"/>
                <a:gd name="T12" fmla="*/ 12396 w 12397"/>
                <a:gd name="T13" fmla="*/ 8906 h 12005"/>
                <a:gd name="T14" fmla="*/ 12396 w 12397"/>
                <a:gd name="T15" fmla="*/ 3099 h 12005"/>
                <a:gd name="T16" fmla="*/ 9297 w 12397"/>
                <a:gd name="T17" fmla="*/ 0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7" h="12005">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Google Shape;687;p31"/>
            <p:cNvSpPr>
              <a:spLocks noChangeArrowheads="1"/>
            </p:cNvSpPr>
            <p:nvPr/>
          </p:nvSpPr>
          <p:spPr bwMode="auto">
            <a:xfrm>
              <a:off x="1190625" y="4048925"/>
              <a:ext cx="309900" cy="300125"/>
            </a:xfrm>
            <a:custGeom>
              <a:avLst/>
              <a:gdLst>
                <a:gd name="T0" fmla="*/ 3099 w 12396"/>
                <a:gd name="T1" fmla="*/ 1 h 12005"/>
                <a:gd name="T2" fmla="*/ 0 w 12396"/>
                <a:gd name="T3" fmla="*/ 3100 h 12005"/>
                <a:gd name="T4" fmla="*/ 0 w 12396"/>
                <a:gd name="T5" fmla="*/ 8906 h 12005"/>
                <a:gd name="T6" fmla="*/ 3099 w 12396"/>
                <a:gd name="T7" fmla="*/ 12005 h 12005"/>
                <a:gd name="T8" fmla="*/ 9264 w 12396"/>
                <a:gd name="T9" fmla="*/ 12005 h 12005"/>
                <a:gd name="T10" fmla="*/ 12396 w 12396"/>
                <a:gd name="T11" fmla="*/ 8906 h 12005"/>
                <a:gd name="T12" fmla="*/ 9264 w 12396"/>
                <a:gd name="T13" fmla="*/ 5807 h 12005"/>
                <a:gd name="T14" fmla="*/ 6198 w 12396"/>
                <a:gd name="T15" fmla="*/ 5807 h 12005"/>
                <a:gd name="T16" fmla="*/ 6198 w 12396"/>
                <a:gd name="T17" fmla="*/ 3100 h 12005"/>
                <a:gd name="T18" fmla="*/ 3099 w 12396"/>
                <a:gd name="T19" fmla="*/ 1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96" h="12005">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Google Shape;688;p31"/>
            <p:cNvSpPr>
              <a:spLocks noChangeArrowheads="1"/>
            </p:cNvSpPr>
            <p:nvPr/>
          </p:nvSpPr>
          <p:spPr bwMode="auto">
            <a:xfrm>
              <a:off x="6099900" y="4048925"/>
              <a:ext cx="309925" cy="300125"/>
            </a:xfrm>
            <a:custGeom>
              <a:avLst/>
              <a:gdLst>
                <a:gd name="T0" fmla="*/ 9297 w 12397"/>
                <a:gd name="T1" fmla="*/ 1 h 12005"/>
                <a:gd name="T2" fmla="*/ 6198 w 12397"/>
                <a:gd name="T3" fmla="*/ 3100 h 12005"/>
                <a:gd name="T4" fmla="*/ 6198 w 12397"/>
                <a:gd name="T5" fmla="*/ 5807 h 12005"/>
                <a:gd name="T6" fmla="*/ 3132 w 12397"/>
                <a:gd name="T7" fmla="*/ 5807 h 12005"/>
                <a:gd name="T8" fmla="*/ 1 w 12397"/>
                <a:gd name="T9" fmla="*/ 8906 h 12005"/>
                <a:gd name="T10" fmla="*/ 3132 w 12397"/>
                <a:gd name="T11" fmla="*/ 12005 h 12005"/>
                <a:gd name="T12" fmla="*/ 9297 w 12397"/>
                <a:gd name="T13" fmla="*/ 12005 h 12005"/>
                <a:gd name="T14" fmla="*/ 12396 w 12397"/>
                <a:gd name="T15" fmla="*/ 8906 h 12005"/>
                <a:gd name="T16" fmla="*/ 12396 w 12397"/>
                <a:gd name="T17" fmla="*/ 3100 h 12005"/>
                <a:gd name="T18" fmla="*/ 9297 w 12397"/>
                <a:gd name="T19" fmla="*/ 1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97" h="12005">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689;p31"/>
            <p:cNvSpPr>
              <a:spLocks noChangeArrowheads="1"/>
            </p:cNvSpPr>
            <p:nvPr/>
          </p:nvSpPr>
          <p:spPr bwMode="auto">
            <a:xfrm>
              <a:off x="3612650" y="858100"/>
              <a:ext cx="375150" cy="257500"/>
            </a:xfrm>
            <a:custGeom>
              <a:avLst/>
              <a:gdLst>
                <a:gd name="T0" fmla="*/ 3409 w 15006"/>
                <a:gd name="T1" fmla="*/ 0 h 10300"/>
                <a:gd name="T2" fmla="*/ 1207 w 15006"/>
                <a:gd name="T3" fmla="*/ 905 h 10300"/>
                <a:gd name="T4" fmla="*/ 1207 w 15006"/>
                <a:gd name="T5" fmla="*/ 5309 h 10300"/>
                <a:gd name="T6" fmla="*/ 5317 w 15006"/>
                <a:gd name="T7" fmla="*/ 9387 h 10300"/>
                <a:gd name="T8" fmla="*/ 7503 w 15006"/>
                <a:gd name="T9" fmla="*/ 10300 h 10300"/>
                <a:gd name="T10" fmla="*/ 9688 w 15006"/>
                <a:gd name="T11" fmla="*/ 9387 h 10300"/>
                <a:gd name="T12" fmla="*/ 13798 w 15006"/>
                <a:gd name="T13" fmla="*/ 5309 h 10300"/>
                <a:gd name="T14" fmla="*/ 13798 w 15006"/>
                <a:gd name="T15" fmla="*/ 905 h 10300"/>
                <a:gd name="T16" fmla="*/ 11596 w 15006"/>
                <a:gd name="T17" fmla="*/ 0 h 10300"/>
                <a:gd name="T18" fmla="*/ 9395 w 15006"/>
                <a:gd name="T19" fmla="*/ 905 h 10300"/>
                <a:gd name="T20" fmla="*/ 7503 w 15006"/>
                <a:gd name="T21" fmla="*/ 2830 h 10300"/>
                <a:gd name="T22" fmla="*/ 5611 w 15006"/>
                <a:gd name="T23" fmla="*/ 905 h 10300"/>
                <a:gd name="T24" fmla="*/ 3409 w 15006"/>
                <a:gd name="T25" fmla="*/ 0 h 10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06" h="1030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690;p31"/>
            <p:cNvSpPr>
              <a:spLocks noChangeArrowheads="1"/>
            </p:cNvSpPr>
            <p:nvPr/>
          </p:nvSpPr>
          <p:spPr bwMode="auto">
            <a:xfrm>
              <a:off x="3612650" y="4579400"/>
              <a:ext cx="375150" cy="257925"/>
            </a:xfrm>
            <a:custGeom>
              <a:avLst/>
              <a:gdLst>
                <a:gd name="T0" fmla="*/ 7503 w 15006"/>
                <a:gd name="T1" fmla="*/ 1 h 10317"/>
                <a:gd name="T2" fmla="*/ 5317 w 15006"/>
                <a:gd name="T3" fmla="*/ 931 h 10317"/>
                <a:gd name="T4" fmla="*/ 1207 w 15006"/>
                <a:gd name="T5" fmla="*/ 5008 h 10317"/>
                <a:gd name="T6" fmla="*/ 1207 w 15006"/>
                <a:gd name="T7" fmla="*/ 9412 h 10317"/>
                <a:gd name="T8" fmla="*/ 3409 w 15006"/>
                <a:gd name="T9" fmla="*/ 10317 h 10317"/>
                <a:gd name="T10" fmla="*/ 5611 w 15006"/>
                <a:gd name="T11" fmla="*/ 9412 h 10317"/>
                <a:gd name="T12" fmla="*/ 7503 w 15006"/>
                <a:gd name="T13" fmla="*/ 7487 h 10317"/>
                <a:gd name="T14" fmla="*/ 9395 w 15006"/>
                <a:gd name="T15" fmla="*/ 9412 h 10317"/>
                <a:gd name="T16" fmla="*/ 11613 w 15006"/>
                <a:gd name="T17" fmla="*/ 10292 h 10317"/>
                <a:gd name="T18" fmla="*/ 13798 w 15006"/>
                <a:gd name="T19" fmla="*/ 9412 h 10317"/>
                <a:gd name="T20" fmla="*/ 13798 w 15006"/>
                <a:gd name="T21" fmla="*/ 5008 h 10317"/>
                <a:gd name="T22" fmla="*/ 9688 w 15006"/>
                <a:gd name="T23" fmla="*/ 931 h 10317"/>
                <a:gd name="T24" fmla="*/ 7503 w 15006"/>
                <a:gd name="T25" fmla="*/ 1 h 10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06" h="10317">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Google Shape;691;p31"/>
            <p:cNvSpPr>
              <a:spLocks noChangeArrowheads="1"/>
            </p:cNvSpPr>
            <p:nvPr/>
          </p:nvSpPr>
          <p:spPr bwMode="auto">
            <a:xfrm>
              <a:off x="3203250" y="2222225"/>
              <a:ext cx="1193925" cy="1250975"/>
            </a:xfrm>
            <a:custGeom>
              <a:avLst/>
              <a:gdLst>
                <a:gd name="T0" fmla="*/ 33730 w 47757"/>
                <a:gd name="T1" fmla="*/ 6198 h 50039"/>
                <a:gd name="T2" fmla="*/ 41559 w 47757"/>
                <a:gd name="T3" fmla="*/ 14027 h 50039"/>
                <a:gd name="T4" fmla="*/ 33730 w 47757"/>
                <a:gd name="T5" fmla="*/ 21823 h 50039"/>
                <a:gd name="T6" fmla="*/ 25934 w 47757"/>
                <a:gd name="T7" fmla="*/ 14027 h 50039"/>
                <a:gd name="T8" fmla="*/ 33730 w 47757"/>
                <a:gd name="T9" fmla="*/ 6198 h 50039"/>
                <a:gd name="T10" fmla="*/ 20062 w 47757"/>
                <a:gd name="T11" fmla="*/ 11026 h 50039"/>
                <a:gd name="T12" fmla="*/ 20062 w 47757"/>
                <a:gd name="T13" fmla="*/ 11026 h 50039"/>
                <a:gd name="T14" fmla="*/ 19736 w 47757"/>
                <a:gd name="T15" fmla="*/ 14027 h 50039"/>
                <a:gd name="T16" fmla="*/ 33730 w 47757"/>
                <a:gd name="T17" fmla="*/ 28021 h 50039"/>
                <a:gd name="T18" fmla="*/ 39210 w 47757"/>
                <a:gd name="T19" fmla="*/ 26912 h 50039"/>
                <a:gd name="T20" fmla="*/ 39210 w 47757"/>
                <a:gd name="T21" fmla="*/ 27336 h 50039"/>
                <a:gd name="T22" fmla="*/ 22704 w 47757"/>
                <a:gd name="T23" fmla="*/ 43841 h 50039"/>
                <a:gd name="T24" fmla="*/ 6199 w 47757"/>
                <a:gd name="T25" fmla="*/ 27336 h 50039"/>
                <a:gd name="T26" fmla="*/ 20062 w 47757"/>
                <a:gd name="T27" fmla="*/ 11026 h 50039"/>
                <a:gd name="T28" fmla="*/ 33730 w 47757"/>
                <a:gd name="T29" fmla="*/ 0 h 50039"/>
                <a:gd name="T30" fmla="*/ 23357 w 47757"/>
                <a:gd name="T31" fmla="*/ 4632 h 50039"/>
                <a:gd name="T32" fmla="*/ 22704 w 47757"/>
                <a:gd name="T33" fmla="*/ 4600 h 50039"/>
                <a:gd name="T34" fmla="*/ 1 w 47757"/>
                <a:gd name="T35" fmla="*/ 27336 h 50039"/>
                <a:gd name="T36" fmla="*/ 22704 w 47757"/>
                <a:gd name="T37" fmla="*/ 50039 h 50039"/>
                <a:gd name="T38" fmla="*/ 45408 w 47757"/>
                <a:gd name="T39" fmla="*/ 27336 h 50039"/>
                <a:gd name="T40" fmla="*/ 44886 w 47757"/>
                <a:gd name="T41" fmla="*/ 22508 h 50039"/>
                <a:gd name="T42" fmla="*/ 47756 w 47757"/>
                <a:gd name="T43" fmla="*/ 14027 h 50039"/>
                <a:gd name="T44" fmla="*/ 33730 w 47757"/>
                <a:gd name="T45" fmla="*/ 0 h 50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57" h="50039">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692;p31"/>
            <p:cNvSpPr>
              <a:spLocks noChangeArrowheads="1"/>
            </p:cNvSpPr>
            <p:nvPr/>
          </p:nvSpPr>
          <p:spPr bwMode="auto">
            <a:xfrm>
              <a:off x="1243625" y="1283575"/>
              <a:ext cx="5113175" cy="3129100"/>
            </a:xfrm>
            <a:custGeom>
              <a:avLst/>
              <a:gdLst>
                <a:gd name="T0" fmla="*/ 102264 w 204527"/>
                <a:gd name="T1" fmla="*/ 7373 h 125164"/>
                <a:gd name="T2" fmla="*/ 127413 w 204527"/>
                <a:gd name="T3" fmla="*/ 13440 h 125164"/>
                <a:gd name="T4" fmla="*/ 146529 w 204527"/>
                <a:gd name="T5" fmla="*/ 29620 h 125164"/>
                <a:gd name="T6" fmla="*/ 149001 w 204527"/>
                <a:gd name="T7" fmla="*/ 30853 h 125164"/>
                <a:gd name="T8" fmla="*/ 150867 w 204527"/>
                <a:gd name="T9" fmla="*/ 30239 h 125164"/>
                <a:gd name="T10" fmla="*/ 151487 w 204527"/>
                <a:gd name="T11" fmla="*/ 25901 h 125164"/>
                <a:gd name="T12" fmla="*/ 137199 w 204527"/>
                <a:gd name="T13" fmla="*/ 12103 h 125164"/>
                <a:gd name="T14" fmla="*/ 137199 w 204527"/>
                <a:gd name="T15" fmla="*/ 12103 h 125164"/>
                <a:gd name="T16" fmla="*/ 155499 w 204527"/>
                <a:gd name="T17" fmla="*/ 20388 h 125164"/>
                <a:gd name="T18" fmla="*/ 197905 w 204527"/>
                <a:gd name="T19" fmla="*/ 62566 h 125164"/>
                <a:gd name="T20" fmla="*/ 137102 w 204527"/>
                <a:gd name="T21" fmla="*/ 113061 h 125164"/>
                <a:gd name="T22" fmla="*/ 163654 w 204527"/>
                <a:gd name="T23" fmla="*/ 62566 h 125164"/>
                <a:gd name="T24" fmla="*/ 161664 w 204527"/>
                <a:gd name="T25" fmla="*/ 47006 h 125164"/>
                <a:gd name="T26" fmla="*/ 158691 w 204527"/>
                <a:gd name="T27" fmla="*/ 44678 h 125164"/>
                <a:gd name="T28" fmla="*/ 157880 w 204527"/>
                <a:gd name="T29" fmla="*/ 44788 h 125164"/>
                <a:gd name="T30" fmla="*/ 155662 w 204527"/>
                <a:gd name="T31" fmla="*/ 48572 h 125164"/>
                <a:gd name="T32" fmla="*/ 157456 w 204527"/>
                <a:gd name="T33" fmla="*/ 62566 h 125164"/>
                <a:gd name="T34" fmla="*/ 102264 w 204527"/>
                <a:gd name="T35" fmla="*/ 117758 h 125164"/>
                <a:gd name="T36" fmla="*/ 47071 w 204527"/>
                <a:gd name="T37" fmla="*/ 62566 h 125164"/>
                <a:gd name="T38" fmla="*/ 102264 w 204527"/>
                <a:gd name="T39" fmla="*/ 7373 h 125164"/>
                <a:gd name="T40" fmla="*/ 102264 w 204527"/>
                <a:gd name="T41" fmla="*/ 1 h 125164"/>
                <a:gd name="T42" fmla="*/ 45929 w 204527"/>
                <a:gd name="T43" fmla="*/ 15006 h 125164"/>
                <a:gd name="T44" fmla="*/ 946 w 204527"/>
                <a:gd name="T45" fmla="*/ 59956 h 125164"/>
                <a:gd name="T46" fmla="*/ 946 w 204527"/>
                <a:gd name="T47" fmla="*/ 65175 h 125164"/>
                <a:gd name="T48" fmla="*/ 22671 w 204527"/>
                <a:gd name="T49" fmla="*/ 92706 h 125164"/>
                <a:gd name="T50" fmla="*/ 24833 w 204527"/>
                <a:gd name="T51" fmla="*/ 93563 h 125164"/>
                <a:gd name="T52" fmla="*/ 27075 w 204527"/>
                <a:gd name="T53" fmla="*/ 92608 h 125164"/>
                <a:gd name="T54" fmla="*/ 26977 w 204527"/>
                <a:gd name="T55" fmla="*/ 88205 h 125164"/>
                <a:gd name="T56" fmla="*/ 6622 w 204527"/>
                <a:gd name="T57" fmla="*/ 62566 h 125164"/>
                <a:gd name="T58" fmla="*/ 49028 w 204527"/>
                <a:gd name="T59" fmla="*/ 20388 h 125164"/>
                <a:gd name="T60" fmla="*/ 67393 w 204527"/>
                <a:gd name="T61" fmla="*/ 12070 h 125164"/>
                <a:gd name="T62" fmla="*/ 67393 w 204527"/>
                <a:gd name="T63" fmla="*/ 12070 h 125164"/>
                <a:gd name="T64" fmla="*/ 40873 w 204527"/>
                <a:gd name="T65" fmla="*/ 62566 h 125164"/>
                <a:gd name="T66" fmla="*/ 67426 w 204527"/>
                <a:gd name="T67" fmla="*/ 113094 h 125164"/>
                <a:gd name="T68" fmla="*/ 44004 w 204527"/>
                <a:gd name="T69" fmla="*/ 101677 h 125164"/>
                <a:gd name="T70" fmla="*/ 42326 w 204527"/>
                <a:gd name="T71" fmla="*/ 101187 h 125164"/>
                <a:gd name="T72" fmla="*/ 39699 w 204527"/>
                <a:gd name="T73" fmla="*/ 102623 h 125164"/>
                <a:gd name="T74" fmla="*/ 40645 w 204527"/>
                <a:gd name="T75" fmla="*/ 106896 h 125164"/>
                <a:gd name="T76" fmla="*/ 83246 w 204527"/>
                <a:gd name="T77" fmla="*/ 123532 h 125164"/>
                <a:gd name="T78" fmla="*/ 102296 w 204527"/>
                <a:gd name="T79" fmla="*/ 125163 h 125164"/>
                <a:gd name="T80" fmla="*/ 128099 w 204527"/>
                <a:gd name="T81" fmla="*/ 122129 h 125164"/>
                <a:gd name="T82" fmla="*/ 203581 w 204527"/>
                <a:gd name="T83" fmla="*/ 65175 h 125164"/>
                <a:gd name="T84" fmla="*/ 203581 w 204527"/>
                <a:gd name="T85" fmla="*/ 59956 h 125164"/>
                <a:gd name="T86" fmla="*/ 158598 w 204527"/>
                <a:gd name="T87" fmla="*/ 15006 h 125164"/>
                <a:gd name="T88" fmla="*/ 102264 w 204527"/>
                <a:gd name="T89" fmla="*/ 1 h 125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527" h="125164">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693;p31"/>
            <p:cNvSpPr>
              <a:spLocks noChangeArrowheads="1"/>
            </p:cNvSpPr>
            <p:nvPr/>
          </p:nvSpPr>
          <p:spPr bwMode="auto">
            <a:xfrm>
              <a:off x="4627125" y="2767775"/>
              <a:ext cx="307450" cy="685875"/>
            </a:xfrm>
            <a:custGeom>
              <a:avLst/>
              <a:gdLst>
                <a:gd name="T0" fmla="*/ 9199 w 12298"/>
                <a:gd name="T1" fmla="*/ 1 h 27435"/>
                <a:gd name="T2" fmla="*/ 6100 w 12298"/>
                <a:gd name="T3" fmla="*/ 3100 h 27435"/>
                <a:gd name="T4" fmla="*/ 6100 w 12298"/>
                <a:gd name="T5" fmla="*/ 3198 h 27435"/>
                <a:gd name="T6" fmla="*/ 848 w 12298"/>
                <a:gd name="T7" fmla="*/ 22769 h 27435"/>
                <a:gd name="T8" fmla="*/ 1990 w 12298"/>
                <a:gd name="T9" fmla="*/ 27010 h 27435"/>
                <a:gd name="T10" fmla="*/ 3556 w 12298"/>
                <a:gd name="T11" fmla="*/ 27434 h 27435"/>
                <a:gd name="T12" fmla="*/ 6231 w 12298"/>
                <a:gd name="T13" fmla="*/ 25901 h 27435"/>
                <a:gd name="T14" fmla="*/ 12298 w 12298"/>
                <a:gd name="T15" fmla="*/ 3165 h 27435"/>
                <a:gd name="T16" fmla="*/ 12298 w 12298"/>
                <a:gd name="T17" fmla="*/ 3100 h 27435"/>
                <a:gd name="T18" fmla="*/ 9199 w 12298"/>
                <a:gd name="T19" fmla="*/ 1 h 27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8" h="27435">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694;p31"/>
            <p:cNvSpPr>
              <a:spLocks noChangeArrowheads="1"/>
            </p:cNvSpPr>
            <p:nvPr/>
          </p:nvSpPr>
          <p:spPr bwMode="auto">
            <a:xfrm>
              <a:off x="4238125" y="1853850"/>
              <a:ext cx="565150" cy="541275"/>
            </a:xfrm>
            <a:custGeom>
              <a:avLst/>
              <a:gdLst>
                <a:gd name="T0" fmla="*/ 3548 w 22606"/>
                <a:gd name="T1" fmla="*/ 1 h 21651"/>
                <a:gd name="T2" fmla="*/ 881 w 22606"/>
                <a:gd name="T3" fmla="*/ 1557 h 21651"/>
                <a:gd name="T4" fmla="*/ 2023 w 22606"/>
                <a:gd name="T5" fmla="*/ 5797 h 21651"/>
                <a:gd name="T6" fmla="*/ 16376 w 22606"/>
                <a:gd name="T7" fmla="*/ 20085 h 21651"/>
                <a:gd name="T8" fmla="*/ 19050 w 22606"/>
                <a:gd name="T9" fmla="*/ 21651 h 21651"/>
                <a:gd name="T10" fmla="*/ 20616 w 22606"/>
                <a:gd name="T11" fmla="*/ 21226 h 21651"/>
                <a:gd name="T12" fmla="*/ 21725 w 22606"/>
                <a:gd name="T13" fmla="*/ 16986 h 21651"/>
                <a:gd name="T14" fmla="*/ 5089 w 22606"/>
                <a:gd name="T15" fmla="*/ 415 h 21651"/>
                <a:gd name="T16" fmla="*/ 3548 w 22606"/>
                <a:gd name="T17" fmla="*/ 1 h 2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06" h="21651">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Google Shape;695;p31"/>
            <p:cNvSpPr>
              <a:spLocks noChangeArrowheads="1"/>
            </p:cNvSpPr>
            <p:nvPr/>
          </p:nvSpPr>
          <p:spPr bwMode="auto">
            <a:xfrm>
              <a:off x="2665850" y="2242850"/>
              <a:ext cx="306650" cy="683975"/>
            </a:xfrm>
            <a:custGeom>
              <a:avLst/>
              <a:gdLst>
                <a:gd name="T0" fmla="*/ 8726 w 12266"/>
                <a:gd name="T1" fmla="*/ 0 h 27359"/>
                <a:gd name="T2" fmla="*/ 6035 w 12266"/>
                <a:gd name="T3" fmla="*/ 1556 h 27359"/>
                <a:gd name="T4" fmla="*/ 0 w 12266"/>
                <a:gd name="T5" fmla="*/ 24227 h 27359"/>
                <a:gd name="T6" fmla="*/ 3099 w 12266"/>
                <a:gd name="T7" fmla="*/ 27359 h 27359"/>
                <a:gd name="T8" fmla="*/ 6198 w 12266"/>
                <a:gd name="T9" fmla="*/ 24227 h 27359"/>
                <a:gd name="T10" fmla="*/ 6198 w 12266"/>
                <a:gd name="T11" fmla="*/ 24195 h 27359"/>
                <a:gd name="T12" fmla="*/ 11417 w 12266"/>
                <a:gd name="T13" fmla="*/ 4655 h 27359"/>
                <a:gd name="T14" fmla="*/ 10276 w 12266"/>
                <a:gd name="T15" fmla="*/ 415 h 27359"/>
                <a:gd name="T16" fmla="*/ 8726 w 12266"/>
                <a:gd name="T17" fmla="*/ 0 h 27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66" h="27359">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696;p31"/>
            <p:cNvSpPr>
              <a:spLocks noChangeArrowheads="1"/>
            </p:cNvSpPr>
            <p:nvPr/>
          </p:nvSpPr>
          <p:spPr bwMode="auto">
            <a:xfrm>
              <a:off x="2796325" y="3299700"/>
              <a:ext cx="564350" cy="541300"/>
            </a:xfrm>
            <a:custGeom>
              <a:avLst/>
              <a:gdLst>
                <a:gd name="T0" fmla="*/ 3561 w 22574"/>
                <a:gd name="T1" fmla="*/ 0 h 21652"/>
                <a:gd name="T2" fmla="*/ 1990 w 22574"/>
                <a:gd name="T3" fmla="*/ 416 h 21652"/>
                <a:gd name="T4" fmla="*/ 881 w 22574"/>
                <a:gd name="T5" fmla="*/ 4657 h 21652"/>
                <a:gd name="T6" fmla="*/ 17485 w 22574"/>
                <a:gd name="T7" fmla="*/ 21228 h 21652"/>
                <a:gd name="T8" fmla="*/ 19051 w 22574"/>
                <a:gd name="T9" fmla="*/ 21652 h 21652"/>
                <a:gd name="T10" fmla="*/ 21725 w 22574"/>
                <a:gd name="T11" fmla="*/ 20118 h 21652"/>
                <a:gd name="T12" fmla="*/ 20584 w 22574"/>
                <a:gd name="T13" fmla="*/ 15878 h 21652"/>
                <a:gd name="T14" fmla="*/ 6231 w 22574"/>
                <a:gd name="T15" fmla="*/ 1525 h 21652"/>
                <a:gd name="T16" fmla="*/ 3561 w 22574"/>
                <a:gd name="T17" fmla="*/ 0 h 2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74" h="21652">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697;p31"/>
            <p:cNvSpPr>
              <a:spLocks noChangeArrowheads="1"/>
            </p:cNvSpPr>
            <p:nvPr/>
          </p:nvSpPr>
          <p:spPr bwMode="auto">
            <a:xfrm>
              <a:off x="3723550" y="3685450"/>
              <a:ext cx="694000" cy="296625"/>
            </a:xfrm>
            <a:custGeom>
              <a:avLst/>
              <a:gdLst>
                <a:gd name="T0" fmla="*/ 24220 w 27760"/>
                <a:gd name="T1" fmla="*/ 1 h 11865"/>
                <a:gd name="T2" fmla="*/ 22671 w 27760"/>
                <a:gd name="T3" fmla="*/ 415 h 11865"/>
                <a:gd name="T4" fmla="*/ 3099 w 27760"/>
                <a:gd name="T5" fmla="*/ 5667 h 11865"/>
                <a:gd name="T6" fmla="*/ 0 w 27760"/>
                <a:gd name="T7" fmla="*/ 8766 h 11865"/>
                <a:gd name="T8" fmla="*/ 3099 w 27760"/>
                <a:gd name="T9" fmla="*/ 11865 h 11865"/>
                <a:gd name="T10" fmla="*/ 25770 w 27760"/>
                <a:gd name="T11" fmla="*/ 5798 h 11865"/>
                <a:gd name="T12" fmla="*/ 26912 w 27760"/>
                <a:gd name="T13" fmla="*/ 1557 h 11865"/>
                <a:gd name="T14" fmla="*/ 24220 w 27760"/>
                <a:gd name="T15" fmla="*/ 1 h 118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60" h="11865">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Google Shape;698;p31"/>
            <p:cNvSpPr>
              <a:spLocks noChangeArrowheads="1"/>
            </p:cNvSpPr>
            <p:nvPr/>
          </p:nvSpPr>
          <p:spPr bwMode="auto">
            <a:xfrm>
              <a:off x="3182050" y="1713350"/>
              <a:ext cx="694025" cy="297675"/>
            </a:xfrm>
            <a:custGeom>
              <a:avLst/>
              <a:gdLst>
                <a:gd name="T0" fmla="*/ 24661 w 27761"/>
                <a:gd name="T1" fmla="*/ 0 h 11907"/>
                <a:gd name="T2" fmla="*/ 1958 w 27761"/>
                <a:gd name="T3" fmla="*/ 6100 h 11907"/>
                <a:gd name="T4" fmla="*/ 849 w 27761"/>
                <a:gd name="T5" fmla="*/ 10341 h 11907"/>
                <a:gd name="T6" fmla="*/ 3524 w 27761"/>
                <a:gd name="T7" fmla="*/ 11907 h 11907"/>
                <a:gd name="T8" fmla="*/ 5089 w 27761"/>
                <a:gd name="T9" fmla="*/ 11483 h 11907"/>
                <a:gd name="T10" fmla="*/ 24661 w 27761"/>
                <a:gd name="T11" fmla="*/ 6198 h 11907"/>
                <a:gd name="T12" fmla="*/ 27760 w 27761"/>
                <a:gd name="T13" fmla="*/ 3099 h 11907"/>
                <a:gd name="T14" fmla="*/ 24661 w 27761"/>
                <a:gd name="T15" fmla="*/ 0 h 119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61" h="11907">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9" name="Google Shape;699;p31"/>
          <p:cNvSpPr>
            <a:spLocks noChangeArrowheads="1"/>
          </p:cNvSpPr>
          <p:nvPr userDrawn="1"/>
        </p:nvSpPr>
        <p:spPr bwMode="auto">
          <a:xfrm>
            <a:off x="4724400" y="3509963"/>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5" name="内容占位符 4"/>
          <p:cNvSpPr>
            <a:spLocks noGrp="1"/>
          </p:cNvSpPr>
          <p:nvPr>
            <p:ph sz="quarter" idx="20" hasCustomPrompt="1"/>
          </p:nvPr>
        </p:nvSpPr>
        <p:spPr>
          <a:xfrm>
            <a:off x="8862943" y="128046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29" name="内容占位符 4"/>
          <p:cNvSpPr>
            <a:spLocks noGrp="1"/>
          </p:cNvSpPr>
          <p:nvPr>
            <p:ph sz="quarter" idx="21" hasCustomPrompt="1"/>
          </p:nvPr>
        </p:nvSpPr>
        <p:spPr>
          <a:xfrm>
            <a:off x="8862943" y="1703041"/>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37" name="内容占位符 4"/>
          <p:cNvSpPr>
            <a:spLocks noGrp="1"/>
          </p:cNvSpPr>
          <p:nvPr>
            <p:ph sz="quarter" idx="22" hasCustomPrompt="1"/>
          </p:nvPr>
        </p:nvSpPr>
        <p:spPr>
          <a:xfrm>
            <a:off x="8890550" y="386200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38" name="内容占位符 4"/>
          <p:cNvSpPr>
            <a:spLocks noGrp="1"/>
          </p:cNvSpPr>
          <p:nvPr>
            <p:ph sz="quarter" idx="23" hasCustomPrompt="1"/>
          </p:nvPr>
        </p:nvSpPr>
        <p:spPr>
          <a:xfrm>
            <a:off x="8890550" y="4284573"/>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3" name="内容占位符 4"/>
          <p:cNvSpPr>
            <a:spLocks noGrp="1"/>
          </p:cNvSpPr>
          <p:nvPr>
            <p:ph sz="quarter" idx="26" hasCustomPrompt="1"/>
          </p:nvPr>
        </p:nvSpPr>
        <p:spPr>
          <a:xfrm>
            <a:off x="1453523" y="196367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44" name="内容占位符 4"/>
          <p:cNvSpPr>
            <a:spLocks noGrp="1"/>
          </p:cNvSpPr>
          <p:nvPr>
            <p:ph sz="quarter" idx="27" hasCustomPrompt="1"/>
          </p:nvPr>
        </p:nvSpPr>
        <p:spPr>
          <a:xfrm>
            <a:off x="1453523" y="2386251"/>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1453523" y="4298059"/>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7" name="内容占位符 4"/>
          <p:cNvSpPr>
            <a:spLocks noGrp="1"/>
          </p:cNvSpPr>
          <p:nvPr>
            <p:ph sz="quarter" idx="29" hasCustomPrompt="1"/>
          </p:nvPr>
        </p:nvSpPr>
        <p:spPr>
          <a:xfrm>
            <a:off x="1453523" y="4720632"/>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Google Shape;180;p28"/>
          <p:cNvSpPr>
            <a:spLocks noChangeArrowheads="1"/>
          </p:cNvSpPr>
          <p:nvPr userDrawn="1"/>
        </p:nvSpPr>
        <p:spPr bwMode="auto">
          <a:xfrm flipH="1">
            <a:off x="1379538" y="-3175"/>
            <a:ext cx="7540625" cy="6889750"/>
          </a:xfrm>
          <a:prstGeom prst="parallelogram">
            <a:avLst>
              <a:gd name="adj" fmla="val 24995"/>
            </a:avLst>
          </a:prstGeom>
          <a:solidFill>
            <a:srgbClr val="589EA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grpSp>
        <p:nvGrpSpPr>
          <p:cNvPr id="7" name="Google Shape;624;p28"/>
          <p:cNvGrpSpPr/>
          <p:nvPr userDrawn="1"/>
        </p:nvGrpSpPr>
        <p:grpSpPr bwMode="auto">
          <a:xfrm flipH="1">
            <a:off x="3536950" y="3522663"/>
            <a:ext cx="5945188"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2355850" y="1737519"/>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二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3536950" y="2722563"/>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
        <p:nvSpPr>
          <p:cNvPr id="11" name="矩形 10"/>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2" name="组合 7"/>
          <p:cNvGrpSpPr/>
          <p:nvPr userDrawn="1"/>
        </p:nvGrpSpPr>
        <p:grpSpPr bwMode="auto">
          <a:xfrm>
            <a:off x="1912938" y="2249488"/>
            <a:ext cx="8366125" cy="3005137"/>
            <a:chOff x="1943735" y="2286105"/>
            <a:chExt cx="8365688" cy="3004957"/>
          </a:xfrm>
        </p:grpSpPr>
        <p:grpSp>
          <p:nvGrpSpPr>
            <p:cNvPr id="13" name="组合 44"/>
            <p:cNvGrpSpPr/>
            <p:nvPr userDrawn="1"/>
          </p:nvGrpSpPr>
          <p:grpSpPr bwMode="auto">
            <a:xfrm>
              <a:off x="1943735" y="2286970"/>
              <a:ext cx="8365688" cy="2223850"/>
              <a:chOff x="2805895" y="2102961"/>
              <a:chExt cx="6077285" cy="1583432"/>
            </a:xfrm>
          </p:grpSpPr>
          <p:sp>
            <p:nvSpPr>
              <p:cNvPr id="24" name="Google Shape;1000;p35"/>
              <p:cNvSpPr>
                <a:spLocks noChangeArrowheads="1"/>
              </p:cNvSpPr>
              <p:nvPr/>
            </p:nvSpPr>
            <p:spPr bwMode="auto">
              <a:xfrm>
                <a:off x="2805895" y="2647405"/>
                <a:ext cx="6077285" cy="1038988"/>
              </a:xfrm>
              <a:custGeom>
                <a:avLst/>
                <a:gdLst>
                  <a:gd name="T0" fmla="*/ 281108 w 285542"/>
                  <a:gd name="T1" fmla="*/ 21018 h 48817"/>
                  <a:gd name="T2" fmla="*/ 277771 w 285542"/>
                  <a:gd name="T3" fmla="*/ 24095 h 48817"/>
                  <a:gd name="T4" fmla="*/ 266766 w 285542"/>
                  <a:gd name="T5" fmla="*/ 24095 h 48817"/>
                  <a:gd name="T6" fmla="*/ 263428 w 285542"/>
                  <a:gd name="T7" fmla="*/ 22896 h 48817"/>
                  <a:gd name="T8" fmla="*/ 264263 w 285542"/>
                  <a:gd name="T9" fmla="*/ 26338 h 48817"/>
                  <a:gd name="T10" fmla="*/ 240637 w 285542"/>
                  <a:gd name="T11" fmla="*/ 48138 h 48817"/>
                  <a:gd name="T12" fmla="*/ 216959 w 285542"/>
                  <a:gd name="T13" fmla="*/ 26338 h 48817"/>
                  <a:gd name="T14" fmla="*/ 217794 w 285542"/>
                  <a:gd name="T15" fmla="*/ 22948 h 48817"/>
                  <a:gd name="T16" fmla="*/ 214508 w 285542"/>
                  <a:gd name="T17" fmla="*/ 24095 h 48817"/>
                  <a:gd name="T18" fmla="*/ 201835 w 285542"/>
                  <a:gd name="T19" fmla="*/ 24095 h 48817"/>
                  <a:gd name="T20" fmla="*/ 200009 w 285542"/>
                  <a:gd name="T21" fmla="*/ 22427 h 48817"/>
                  <a:gd name="T22" fmla="*/ 175654 w 285542"/>
                  <a:gd name="T23" fmla="*/ 1 h 48817"/>
                  <a:gd name="T24" fmla="*/ 151350 w 285542"/>
                  <a:gd name="T25" fmla="*/ 22427 h 48817"/>
                  <a:gd name="T26" fmla="*/ 149525 w 285542"/>
                  <a:gd name="T27" fmla="*/ 24095 h 48817"/>
                  <a:gd name="T28" fmla="*/ 136903 w 285542"/>
                  <a:gd name="T29" fmla="*/ 24095 h 48817"/>
                  <a:gd name="T30" fmla="*/ 133566 w 285542"/>
                  <a:gd name="T31" fmla="*/ 22896 h 48817"/>
                  <a:gd name="T32" fmla="*/ 134400 w 285542"/>
                  <a:gd name="T33" fmla="*/ 26338 h 48817"/>
                  <a:gd name="T34" fmla="*/ 110774 w 285542"/>
                  <a:gd name="T35" fmla="*/ 48138 h 48817"/>
                  <a:gd name="T36" fmla="*/ 87097 w 285542"/>
                  <a:gd name="T37" fmla="*/ 26338 h 48817"/>
                  <a:gd name="T38" fmla="*/ 87931 w 285542"/>
                  <a:gd name="T39" fmla="*/ 22896 h 48817"/>
                  <a:gd name="T40" fmla="*/ 84593 w 285542"/>
                  <a:gd name="T41" fmla="*/ 24095 h 48817"/>
                  <a:gd name="T42" fmla="*/ 71972 w 285542"/>
                  <a:gd name="T43" fmla="*/ 24095 h 48817"/>
                  <a:gd name="T44" fmla="*/ 70095 w 285542"/>
                  <a:gd name="T45" fmla="*/ 22427 h 48817"/>
                  <a:gd name="T46" fmla="*/ 45791 w 285542"/>
                  <a:gd name="T47" fmla="*/ 157 h 48817"/>
                  <a:gd name="T48" fmla="*/ 21539 w 285542"/>
                  <a:gd name="T49" fmla="*/ 22427 h 48817"/>
                  <a:gd name="T50" fmla="*/ 19662 w 285542"/>
                  <a:gd name="T51" fmla="*/ 24095 h 48817"/>
                  <a:gd name="T52" fmla="*/ 6728 w 285542"/>
                  <a:gd name="T53" fmla="*/ 24095 h 48817"/>
                  <a:gd name="T54" fmla="*/ 0 w 285542"/>
                  <a:gd name="T55" fmla="*/ 24408 h 48817"/>
                  <a:gd name="T56" fmla="*/ 6728 w 285542"/>
                  <a:gd name="T57" fmla="*/ 24721 h 48817"/>
                  <a:gd name="T58" fmla="*/ 19662 w 285542"/>
                  <a:gd name="T59" fmla="*/ 24721 h 48817"/>
                  <a:gd name="T60" fmla="*/ 23000 w 285542"/>
                  <a:gd name="T61" fmla="*/ 25869 h 48817"/>
                  <a:gd name="T62" fmla="*/ 22113 w 285542"/>
                  <a:gd name="T63" fmla="*/ 22479 h 48817"/>
                  <a:gd name="T64" fmla="*/ 45791 w 285542"/>
                  <a:gd name="T65" fmla="*/ 626 h 48817"/>
                  <a:gd name="T66" fmla="*/ 69469 w 285542"/>
                  <a:gd name="T67" fmla="*/ 22479 h 48817"/>
                  <a:gd name="T68" fmla="*/ 68634 w 285542"/>
                  <a:gd name="T69" fmla="*/ 25869 h 48817"/>
                  <a:gd name="T70" fmla="*/ 71972 w 285542"/>
                  <a:gd name="T71" fmla="*/ 24721 h 48817"/>
                  <a:gd name="T72" fmla="*/ 84593 w 285542"/>
                  <a:gd name="T73" fmla="*/ 24721 h 48817"/>
                  <a:gd name="T74" fmla="*/ 86419 w 285542"/>
                  <a:gd name="T75" fmla="*/ 26390 h 48817"/>
                  <a:gd name="T76" fmla="*/ 110722 w 285542"/>
                  <a:gd name="T77" fmla="*/ 48764 h 48817"/>
                  <a:gd name="T78" fmla="*/ 135026 w 285542"/>
                  <a:gd name="T79" fmla="*/ 26390 h 48817"/>
                  <a:gd name="T80" fmla="*/ 136903 w 285542"/>
                  <a:gd name="T81" fmla="*/ 24721 h 48817"/>
                  <a:gd name="T82" fmla="*/ 149525 w 285542"/>
                  <a:gd name="T83" fmla="*/ 24721 h 48817"/>
                  <a:gd name="T84" fmla="*/ 152862 w 285542"/>
                  <a:gd name="T85" fmla="*/ 25869 h 48817"/>
                  <a:gd name="T86" fmla="*/ 152028 w 285542"/>
                  <a:gd name="T87" fmla="*/ 22479 h 48817"/>
                  <a:gd name="T88" fmla="*/ 175706 w 285542"/>
                  <a:gd name="T89" fmla="*/ 626 h 48817"/>
                  <a:gd name="T90" fmla="*/ 199384 w 285542"/>
                  <a:gd name="T91" fmla="*/ 22479 h 48817"/>
                  <a:gd name="T92" fmla="*/ 198497 w 285542"/>
                  <a:gd name="T93" fmla="*/ 25869 h 48817"/>
                  <a:gd name="T94" fmla="*/ 201835 w 285542"/>
                  <a:gd name="T95" fmla="*/ 24721 h 48817"/>
                  <a:gd name="T96" fmla="*/ 214508 w 285542"/>
                  <a:gd name="T97" fmla="*/ 24721 h 48817"/>
                  <a:gd name="T98" fmla="*/ 216333 w 285542"/>
                  <a:gd name="T99" fmla="*/ 26390 h 48817"/>
                  <a:gd name="T100" fmla="*/ 240637 w 285542"/>
                  <a:gd name="T101" fmla="*/ 48816 h 48817"/>
                  <a:gd name="T102" fmla="*/ 264941 w 285542"/>
                  <a:gd name="T103" fmla="*/ 26390 h 48817"/>
                  <a:gd name="T104" fmla="*/ 266766 w 285542"/>
                  <a:gd name="T105" fmla="*/ 24721 h 48817"/>
                  <a:gd name="T106" fmla="*/ 277771 w 285542"/>
                  <a:gd name="T107" fmla="*/ 24721 h 48817"/>
                  <a:gd name="T108" fmla="*/ 283612 w 285542"/>
                  <a:gd name="T109" fmla="*/ 26651 h 48817"/>
                  <a:gd name="T110" fmla="*/ 281108 w 285542"/>
                  <a:gd name="T111" fmla="*/ 21018 h 48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5542" h="48817">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2B731"/>
              </a:solidFill>
              <a:ln w="19050">
                <a:solidFill>
                  <a:srgbClr val="F2B731"/>
                </a:solidFill>
                <a:round/>
                <a:headEnd type="none" w="sm" len="sm"/>
                <a:tailEnd type="none" w="sm" len="sm"/>
              </a:ln>
            </p:spPr>
            <p:txBody>
              <a:bodyPr/>
              <a:lstStyle/>
              <a:p>
                <a:endParaRPr lang="zh-CN" altLang="en-US"/>
              </a:p>
            </p:txBody>
          </p:sp>
          <p:sp>
            <p:nvSpPr>
              <p:cNvPr id="25" name="Google Shape;1001;p35"/>
              <p:cNvSpPr>
                <a:spLocks noChangeArrowheads="1"/>
              </p:cNvSpPr>
              <p:nvPr/>
            </p:nvSpPr>
            <p:spPr bwMode="auto">
              <a:xfrm>
                <a:off x="3358666" y="2745095"/>
                <a:ext cx="843629" cy="843608"/>
              </a:xfrm>
              <a:custGeom>
                <a:avLst/>
                <a:gdLst>
                  <a:gd name="T0" fmla="*/ 19819 w 39638"/>
                  <a:gd name="T1" fmla="*/ 0 h 39637"/>
                  <a:gd name="T2" fmla="*/ 1 w 39638"/>
                  <a:gd name="T3" fmla="*/ 19818 h 39637"/>
                  <a:gd name="T4" fmla="*/ 19819 w 39638"/>
                  <a:gd name="T5" fmla="*/ 39637 h 39637"/>
                  <a:gd name="T6" fmla="*/ 39637 w 39638"/>
                  <a:gd name="T7" fmla="*/ 19818 h 39637"/>
                  <a:gd name="T8" fmla="*/ 19819 w 39638"/>
                  <a:gd name="T9" fmla="*/ 0 h 39637"/>
                </a:gdLst>
                <a:ahLst/>
                <a:cxnLst>
                  <a:cxn ang="0">
                    <a:pos x="T0" y="T1"/>
                  </a:cxn>
                  <a:cxn ang="0">
                    <a:pos x="T2" y="T3"/>
                  </a:cxn>
                  <a:cxn ang="0">
                    <a:pos x="T4" y="T5"/>
                  </a:cxn>
                  <a:cxn ang="0">
                    <a:pos x="T6" y="T7"/>
                  </a:cxn>
                  <a:cxn ang="0">
                    <a:pos x="T8" y="T9"/>
                  </a:cxn>
                </a:cxnLst>
                <a:rect l="0" t="0" r="r" b="b"/>
                <a:pathLst>
                  <a:path w="39638" h="39637">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1002;p35"/>
              <p:cNvSpPr>
                <a:spLocks noChangeArrowheads="1"/>
              </p:cNvSpPr>
              <p:nvPr/>
            </p:nvSpPr>
            <p:spPr bwMode="auto">
              <a:xfrm>
                <a:off x="3700539" y="2676267"/>
                <a:ext cx="159859" cy="76620"/>
              </a:xfrm>
              <a:custGeom>
                <a:avLst/>
                <a:gdLst>
                  <a:gd name="T0" fmla="*/ 3756 w 7511"/>
                  <a:gd name="T1" fmla="*/ 1 h 3600"/>
                  <a:gd name="T2" fmla="*/ 1 w 7511"/>
                  <a:gd name="T3" fmla="*/ 3599 h 3600"/>
                  <a:gd name="T4" fmla="*/ 7511 w 7511"/>
                  <a:gd name="T5" fmla="*/ 3599 h 3600"/>
                  <a:gd name="T6" fmla="*/ 3756 w 7511"/>
                  <a:gd name="T7" fmla="*/ 1 h 3600"/>
                </a:gdLst>
                <a:ahLst/>
                <a:cxnLst>
                  <a:cxn ang="0">
                    <a:pos x="T0" y="T1"/>
                  </a:cxn>
                  <a:cxn ang="0">
                    <a:pos x="T2" y="T3"/>
                  </a:cxn>
                  <a:cxn ang="0">
                    <a:pos x="T4" y="T5"/>
                  </a:cxn>
                  <a:cxn ang="0">
                    <a:pos x="T6" y="T7"/>
                  </a:cxn>
                </a:cxnLst>
                <a:rect l="0" t="0" r="r" b="b"/>
                <a:pathLst>
                  <a:path w="7511" h="3600">
                    <a:moveTo>
                      <a:pt x="3756" y="1"/>
                    </a:moveTo>
                    <a:lnTo>
                      <a:pt x="1" y="3599"/>
                    </a:lnTo>
                    <a:lnTo>
                      <a:pt x="7511" y="3599"/>
                    </a:lnTo>
                    <a:lnTo>
                      <a:pt x="3756" y="1"/>
                    </a:ln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1003;p35"/>
              <p:cNvSpPr>
                <a:spLocks noChangeArrowheads="1"/>
              </p:cNvSpPr>
              <p:nvPr/>
            </p:nvSpPr>
            <p:spPr bwMode="auto">
              <a:xfrm>
                <a:off x="3693333" y="2102961"/>
                <a:ext cx="173183" cy="173161"/>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8" name="Google Shape;1005;p35"/>
              <p:cNvSpPr>
                <a:spLocks noChangeArrowheads="1"/>
              </p:cNvSpPr>
              <p:nvPr/>
            </p:nvSpPr>
            <p:spPr bwMode="auto">
              <a:xfrm flipH="1">
                <a:off x="3780479" y="2250710"/>
                <a:ext cx="33213" cy="52214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9" name="Google Shape;1006;p35"/>
              <p:cNvSpPr>
                <a:spLocks noChangeArrowheads="1"/>
              </p:cNvSpPr>
              <p:nvPr/>
            </p:nvSpPr>
            <p:spPr bwMode="auto">
              <a:xfrm>
                <a:off x="3472999"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1007;p35"/>
              <p:cNvSpPr>
                <a:spLocks noChangeArrowheads="1"/>
              </p:cNvSpPr>
              <p:nvPr/>
            </p:nvSpPr>
            <p:spPr bwMode="auto">
              <a:xfrm>
                <a:off x="3472999"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1014;p35"/>
              <p:cNvSpPr>
                <a:spLocks noChangeArrowheads="1"/>
              </p:cNvSpPr>
              <p:nvPr/>
            </p:nvSpPr>
            <p:spPr bwMode="auto">
              <a:xfrm>
                <a:off x="6122583" y="2745095"/>
                <a:ext cx="844736" cy="843608"/>
              </a:xfrm>
              <a:custGeom>
                <a:avLst/>
                <a:gdLst>
                  <a:gd name="T0" fmla="*/ 19871 w 39690"/>
                  <a:gd name="T1" fmla="*/ 0 h 39637"/>
                  <a:gd name="T2" fmla="*/ 0 w 39690"/>
                  <a:gd name="T3" fmla="*/ 19818 h 39637"/>
                  <a:gd name="T4" fmla="*/ 19871 w 39690"/>
                  <a:gd name="T5" fmla="*/ 39637 h 39637"/>
                  <a:gd name="T6" fmla="*/ 39689 w 39690"/>
                  <a:gd name="T7" fmla="*/ 19818 h 39637"/>
                  <a:gd name="T8" fmla="*/ 19871 w 39690"/>
                  <a:gd name="T9" fmla="*/ 0 h 39637"/>
                </a:gdLst>
                <a:ahLst/>
                <a:cxnLst>
                  <a:cxn ang="0">
                    <a:pos x="T0" y="T1"/>
                  </a:cxn>
                  <a:cxn ang="0">
                    <a:pos x="T2" y="T3"/>
                  </a:cxn>
                  <a:cxn ang="0">
                    <a:pos x="T4" y="T5"/>
                  </a:cxn>
                  <a:cxn ang="0">
                    <a:pos x="T6" y="T7"/>
                  </a:cxn>
                  <a:cxn ang="0">
                    <a:pos x="T8" y="T9"/>
                  </a:cxn>
                </a:cxnLst>
                <a:rect l="0" t="0" r="r" b="b"/>
                <a:pathLst>
                  <a:path w="39690" h="39637">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1015;p35"/>
              <p:cNvSpPr>
                <a:spLocks noChangeArrowheads="1"/>
              </p:cNvSpPr>
              <p:nvPr/>
            </p:nvSpPr>
            <p:spPr bwMode="auto">
              <a:xfrm>
                <a:off x="6464456" y="2676267"/>
                <a:ext cx="160965" cy="76620"/>
              </a:xfrm>
              <a:custGeom>
                <a:avLst/>
                <a:gdLst>
                  <a:gd name="T0" fmla="*/ 3808 w 7563"/>
                  <a:gd name="T1" fmla="*/ 1 h 3600"/>
                  <a:gd name="T2" fmla="*/ 1 w 7563"/>
                  <a:gd name="T3" fmla="*/ 3599 h 3600"/>
                  <a:gd name="T4" fmla="*/ 7563 w 7563"/>
                  <a:gd name="T5" fmla="*/ 3599 h 3600"/>
                  <a:gd name="T6" fmla="*/ 3808 w 7563"/>
                  <a:gd name="T7" fmla="*/ 1 h 3600"/>
                </a:gdLst>
                <a:ahLst/>
                <a:cxnLst>
                  <a:cxn ang="0">
                    <a:pos x="T0" y="T1"/>
                  </a:cxn>
                  <a:cxn ang="0">
                    <a:pos x="T2" y="T3"/>
                  </a:cxn>
                  <a:cxn ang="0">
                    <a:pos x="T4" y="T5"/>
                  </a:cxn>
                  <a:cxn ang="0">
                    <a:pos x="T6" y="T7"/>
                  </a:cxn>
                </a:cxnLst>
                <a:rect l="0" t="0" r="r" b="b"/>
                <a:pathLst>
                  <a:path w="7563" h="3600">
                    <a:moveTo>
                      <a:pt x="3808" y="1"/>
                    </a:moveTo>
                    <a:lnTo>
                      <a:pt x="1" y="3599"/>
                    </a:lnTo>
                    <a:lnTo>
                      <a:pt x="7563" y="3599"/>
                    </a:lnTo>
                    <a:lnTo>
                      <a:pt x="3808" y="1"/>
                    </a:lnTo>
                    <a:close/>
                  </a:path>
                </a:pathLst>
              </a:custGeom>
              <a:solidFill>
                <a:srgbClr val="589EA5"/>
              </a:solidFill>
              <a:ln w="9525">
                <a:solidFill>
                  <a:srgbClr val="589EA5"/>
                </a:solidFill>
                <a:round/>
              </a:ln>
            </p:spPr>
            <p:txBody>
              <a:bodyPr/>
              <a:lstStyle/>
              <a:p>
                <a:endParaRPr lang="zh-CN" altLang="en-US"/>
              </a:p>
            </p:txBody>
          </p:sp>
          <p:sp>
            <p:nvSpPr>
              <p:cNvPr id="33" name="Google Shape;1018;p35"/>
              <p:cNvSpPr>
                <a:spLocks noChangeArrowheads="1"/>
              </p:cNvSpPr>
              <p:nvPr/>
            </p:nvSpPr>
            <p:spPr bwMode="auto">
              <a:xfrm>
                <a:off x="6238023"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1019;p35"/>
              <p:cNvSpPr>
                <a:spLocks noChangeArrowheads="1"/>
              </p:cNvSpPr>
              <p:nvPr/>
            </p:nvSpPr>
            <p:spPr bwMode="auto">
              <a:xfrm>
                <a:off x="6238023"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1021;p35"/>
              <p:cNvSpPr>
                <a:spLocks noChangeArrowheads="1"/>
              </p:cNvSpPr>
              <p:nvPr/>
            </p:nvSpPr>
            <p:spPr bwMode="auto">
              <a:xfrm>
                <a:off x="4740614" y="2745095"/>
                <a:ext cx="843629" cy="843608"/>
              </a:xfrm>
              <a:custGeom>
                <a:avLst/>
                <a:gdLst>
                  <a:gd name="T0" fmla="*/ 19819 w 39638"/>
                  <a:gd name="T1" fmla="*/ 0 h 39637"/>
                  <a:gd name="T2" fmla="*/ 1 w 39638"/>
                  <a:gd name="T3" fmla="*/ 19818 h 39637"/>
                  <a:gd name="T4" fmla="*/ 19819 w 39638"/>
                  <a:gd name="T5" fmla="*/ 39637 h 39637"/>
                  <a:gd name="T6" fmla="*/ 39638 w 39638"/>
                  <a:gd name="T7" fmla="*/ 19818 h 39637"/>
                  <a:gd name="T8" fmla="*/ 19819 w 39638"/>
                  <a:gd name="T9" fmla="*/ 0 h 39637"/>
                </a:gdLst>
                <a:ahLst/>
                <a:cxnLst>
                  <a:cxn ang="0">
                    <a:pos x="T0" y="T1"/>
                  </a:cxn>
                  <a:cxn ang="0">
                    <a:pos x="T2" y="T3"/>
                  </a:cxn>
                  <a:cxn ang="0">
                    <a:pos x="T4" y="T5"/>
                  </a:cxn>
                  <a:cxn ang="0">
                    <a:pos x="T6" y="T7"/>
                  </a:cxn>
                  <a:cxn ang="0">
                    <a:pos x="T8" y="T9"/>
                  </a:cxn>
                </a:cxnLst>
                <a:rect l="0" t="0" r="r" b="b"/>
                <a:pathLst>
                  <a:path w="39638" h="39637">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Google Shape;1022;p35"/>
              <p:cNvSpPr>
                <a:spLocks noChangeArrowheads="1"/>
              </p:cNvSpPr>
              <p:nvPr/>
            </p:nvSpPr>
            <p:spPr bwMode="auto">
              <a:xfrm>
                <a:off x="5080273" y="3579807"/>
                <a:ext cx="159880" cy="76620"/>
              </a:xfrm>
              <a:custGeom>
                <a:avLst/>
                <a:gdLst>
                  <a:gd name="T0" fmla="*/ 1 w 7512"/>
                  <a:gd name="T1" fmla="*/ 0 h 3600"/>
                  <a:gd name="T2" fmla="*/ 3756 w 7512"/>
                  <a:gd name="T3" fmla="*/ 3599 h 3600"/>
                  <a:gd name="T4" fmla="*/ 7511 w 7512"/>
                  <a:gd name="T5" fmla="*/ 0 h 3600"/>
                </a:gdLst>
                <a:ahLst/>
                <a:cxnLst>
                  <a:cxn ang="0">
                    <a:pos x="T0" y="T1"/>
                  </a:cxn>
                  <a:cxn ang="0">
                    <a:pos x="T2" y="T3"/>
                  </a:cxn>
                  <a:cxn ang="0">
                    <a:pos x="T4" y="T5"/>
                  </a:cxn>
                </a:cxnLst>
                <a:rect l="0" t="0" r="r" b="b"/>
                <a:pathLst>
                  <a:path w="7512" h="3600">
                    <a:moveTo>
                      <a:pt x="1" y="0"/>
                    </a:moveTo>
                    <a:lnTo>
                      <a:pt x="3756" y="3599"/>
                    </a:lnTo>
                    <a:lnTo>
                      <a:pt x="7511" y="0"/>
                    </a:ln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Google Shape;1025;p35"/>
              <p:cNvSpPr>
                <a:spLocks noChangeArrowheads="1"/>
              </p:cNvSpPr>
              <p:nvPr/>
            </p:nvSpPr>
            <p:spPr bwMode="auto">
              <a:xfrm>
                <a:off x="4856054" y="2859409"/>
                <a:ext cx="613853" cy="613853"/>
              </a:xfrm>
              <a:custGeom>
                <a:avLst/>
                <a:gdLst>
                  <a:gd name="T0" fmla="*/ 14395 w 28842"/>
                  <a:gd name="T1" fmla="*/ 1 h 28842"/>
                  <a:gd name="T2" fmla="*/ 1 w 28842"/>
                  <a:gd name="T3" fmla="*/ 14447 h 28842"/>
                  <a:gd name="T4" fmla="*/ 14395 w 28842"/>
                  <a:gd name="T5" fmla="*/ 28842 h 28842"/>
                  <a:gd name="T6" fmla="*/ 28842 w 28842"/>
                  <a:gd name="T7" fmla="*/ 14447 h 28842"/>
                  <a:gd name="T8" fmla="*/ 14395 w 28842"/>
                  <a:gd name="T9" fmla="*/ 1 h 28842"/>
                </a:gdLst>
                <a:ahLst/>
                <a:cxnLst>
                  <a:cxn ang="0">
                    <a:pos x="T0" y="T1"/>
                  </a:cxn>
                  <a:cxn ang="0">
                    <a:pos x="T2" y="T3"/>
                  </a:cxn>
                  <a:cxn ang="0">
                    <a:pos x="T4" y="T5"/>
                  </a:cxn>
                  <a:cxn ang="0">
                    <a:pos x="T6" y="T7"/>
                  </a:cxn>
                  <a:cxn ang="0">
                    <a:pos x="T8" y="T9"/>
                  </a:cxn>
                </a:cxnLst>
                <a:rect l="0" t="0" r="r" b="b"/>
                <a:pathLst>
                  <a:path w="28842" h="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Google Shape;1026;p35"/>
              <p:cNvSpPr>
                <a:spLocks noChangeArrowheads="1"/>
              </p:cNvSpPr>
              <p:nvPr/>
            </p:nvSpPr>
            <p:spPr bwMode="auto">
              <a:xfrm>
                <a:off x="4856054" y="2859409"/>
                <a:ext cx="613853" cy="613853"/>
              </a:xfrm>
              <a:custGeom>
                <a:avLst/>
                <a:gdLst>
                  <a:gd name="T0" fmla="*/ 14395 w 28842"/>
                  <a:gd name="T1" fmla="*/ 1 h 28842"/>
                  <a:gd name="T2" fmla="*/ 1 w 28842"/>
                  <a:gd name="T3" fmla="*/ 14447 h 28842"/>
                  <a:gd name="T4" fmla="*/ 14395 w 28842"/>
                  <a:gd name="T5" fmla="*/ 28842 h 28842"/>
                  <a:gd name="T6" fmla="*/ 28842 w 28842"/>
                  <a:gd name="T7" fmla="*/ 14447 h 28842"/>
                  <a:gd name="T8" fmla="*/ 14395 w 28842"/>
                  <a:gd name="T9" fmla="*/ 1 h 28842"/>
                </a:gdLst>
                <a:ahLst/>
                <a:cxnLst>
                  <a:cxn ang="0">
                    <a:pos x="T0" y="T1"/>
                  </a:cxn>
                  <a:cxn ang="0">
                    <a:pos x="T2" y="T3"/>
                  </a:cxn>
                  <a:cxn ang="0">
                    <a:pos x="T4" y="T5"/>
                  </a:cxn>
                  <a:cxn ang="0">
                    <a:pos x="T6" y="T7"/>
                  </a:cxn>
                  <a:cxn ang="0">
                    <a:pos x="T8" y="T9"/>
                  </a:cxn>
                </a:cxnLst>
                <a:rect l="0" t="0" r="r" b="b"/>
                <a:pathLst>
                  <a:path w="28842" h="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Google Shape;1028;p35"/>
              <p:cNvSpPr>
                <a:spLocks noChangeArrowheads="1"/>
              </p:cNvSpPr>
              <p:nvPr/>
            </p:nvSpPr>
            <p:spPr bwMode="auto">
              <a:xfrm>
                <a:off x="7504531" y="2745095"/>
                <a:ext cx="844736" cy="843608"/>
              </a:xfrm>
              <a:custGeom>
                <a:avLst/>
                <a:gdLst>
                  <a:gd name="T0" fmla="*/ 19871 w 39690"/>
                  <a:gd name="T1" fmla="*/ 0 h 39637"/>
                  <a:gd name="T2" fmla="*/ 1 w 39690"/>
                  <a:gd name="T3" fmla="*/ 19818 h 39637"/>
                  <a:gd name="T4" fmla="*/ 19871 w 39690"/>
                  <a:gd name="T5" fmla="*/ 39637 h 39637"/>
                  <a:gd name="T6" fmla="*/ 39689 w 39690"/>
                  <a:gd name="T7" fmla="*/ 19818 h 39637"/>
                  <a:gd name="T8" fmla="*/ 19871 w 39690"/>
                  <a:gd name="T9" fmla="*/ 0 h 39637"/>
                </a:gdLst>
                <a:ahLst/>
                <a:cxnLst>
                  <a:cxn ang="0">
                    <a:pos x="T0" y="T1"/>
                  </a:cxn>
                  <a:cxn ang="0">
                    <a:pos x="T2" y="T3"/>
                  </a:cxn>
                  <a:cxn ang="0">
                    <a:pos x="T4" y="T5"/>
                  </a:cxn>
                  <a:cxn ang="0">
                    <a:pos x="T6" y="T7"/>
                  </a:cxn>
                  <a:cxn ang="0">
                    <a:pos x="T8" y="T9"/>
                  </a:cxn>
                </a:cxnLst>
                <a:rect l="0" t="0" r="r" b="b"/>
                <a:pathLst>
                  <a:path w="39690" h="39637">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 name="Google Shape;1029;p35"/>
              <p:cNvSpPr>
                <a:spLocks noChangeArrowheads="1"/>
              </p:cNvSpPr>
              <p:nvPr/>
            </p:nvSpPr>
            <p:spPr bwMode="auto">
              <a:xfrm>
                <a:off x="7845297" y="3568582"/>
                <a:ext cx="159859" cy="76620"/>
              </a:xfrm>
              <a:custGeom>
                <a:avLst/>
                <a:gdLst>
                  <a:gd name="T0" fmla="*/ 1 w 7511"/>
                  <a:gd name="T1" fmla="*/ 0 h 3600"/>
                  <a:gd name="T2" fmla="*/ 3756 w 7511"/>
                  <a:gd name="T3" fmla="*/ 3599 h 3600"/>
                  <a:gd name="T4" fmla="*/ 7511 w 7511"/>
                  <a:gd name="T5" fmla="*/ 0 h 3600"/>
                </a:gdLst>
                <a:ahLst/>
                <a:cxnLst>
                  <a:cxn ang="0">
                    <a:pos x="T0" y="T1"/>
                  </a:cxn>
                  <a:cxn ang="0">
                    <a:pos x="T2" y="T3"/>
                  </a:cxn>
                  <a:cxn ang="0">
                    <a:pos x="T4" y="T5"/>
                  </a:cxn>
                </a:cxnLst>
                <a:rect l="0" t="0" r="r" b="b"/>
                <a:pathLst>
                  <a:path w="7511" h="3600">
                    <a:moveTo>
                      <a:pt x="1" y="0"/>
                    </a:moveTo>
                    <a:lnTo>
                      <a:pt x="3756" y="3599"/>
                    </a:lnTo>
                    <a:lnTo>
                      <a:pt x="7511" y="0"/>
                    </a:lnTo>
                    <a:close/>
                  </a:path>
                </a:pathLst>
              </a:custGeom>
              <a:solidFill>
                <a:srgbClr val="589EA5"/>
              </a:solidFill>
              <a:ln w="9525">
                <a:solidFill>
                  <a:srgbClr val="589EA5"/>
                </a:solidFill>
                <a:round/>
              </a:ln>
            </p:spPr>
            <p:txBody>
              <a:bodyPr/>
              <a:lstStyle/>
              <a:p>
                <a:endParaRPr lang="zh-CN" altLang="en-US"/>
              </a:p>
            </p:txBody>
          </p:sp>
          <p:sp>
            <p:nvSpPr>
              <p:cNvPr id="45" name="Google Shape;1032;p35"/>
              <p:cNvSpPr>
                <a:spLocks noChangeArrowheads="1"/>
              </p:cNvSpPr>
              <p:nvPr/>
            </p:nvSpPr>
            <p:spPr bwMode="auto">
              <a:xfrm>
                <a:off x="7619971" y="2859409"/>
                <a:ext cx="613853" cy="613853"/>
              </a:xfrm>
              <a:custGeom>
                <a:avLst/>
                <a:gdLst>
                  <a:gd name="T0" fmla="*/ 14447 w 28842"/>
                  <a:gd name="T1" fmla="*/ 1 h 28842"/>
                  <a:gd name="T2" fmla="*/ 1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Google Shape;1033;p35"/>
              <p:cNvSpPr>
                <a:spLocks noChangeArrowheads="1"/>
              </p:cNvSpPr>
              <p:nvPr/>
            </p:nvSpPr>
            <p:spPr bwMode="auto">
              <a:xfrm>
                <a:off x="7619971" y="2859409"/>
                <a:ext cx="613853" cy="613853"/>
              </a:xfrm>
              <a:custGeom>
                <a:avLst/>
                <a:gdLst>
                  <a:gd name="T0" fmla="*/ 14447 w 28842"/>
                  <a:gd name="T1" fmla="*/ 1 h 28842"/>
                  <a:gd name="T2" fmla="*/ 1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 name="文本框 94"/>
            <p:cNvSpPr txBox="1">
              <a:spLocks noChangeArrowheads="1"/>
            </p:cNvSpPr>
            <p:nvPr userDrawn="1"/>
          </p:nvSpPr>
          <p:spPr bwMode="auto">
            <a:xfrm>
              <a:off x="3041966" y="3376537"/>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1</a:t>
              </a:r>
              <a:endParaRPr lang="zh-CN" altLang="en-US" sz="4400">
                <a:solidFill>
                  <a:schemeClr val="bg1"/>
                </a:solidFill>
              </a:endParaRPr>
            </a:p>
          </p:txBody>
        </p:sp>
        <p:sp>
          <p:nvSpPr>
            <p:cNvPr id="15" name="文本框 95"/>
            <p:cNvSpPr txBox="1">
              <a:spLocks noChangeArrowheads="1"/>
            </p:cNvSpPr>
            <p:nvPr userDrawn="1"/>
          </p:nvSpPr>
          <p:spPr bwMode="auto">
            <a:xfrm>
              <a:off x="4935144" y="3376537"/>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2</a:t>
              </a:r>
              <a:endParaRPr lang="zh-CN" altLang="en-US" sz="4400">
                <a:solidFill>
                  <a:schemeClr val="bg1"/>
                </a:solidFill>
              </a:endParaRPr>
            </a:p>
          </p:txBody>
        </p:sp>
        <p:sp>
          <p:nvSpPr>
            <p:cNvPr id="16" name="文本框 96"/>
            <p:cNvSpPr txBox="1">
              <a:spLocks noChangeArrowheads="1"/>
            </p:cNvSpPr>
            <p:nvPr userDrawn="1"/>
          </p:nvSpPr>
          <p:spPr bwMode="auto">
            <a:xfrm>
              <a:off x="6844406" y="3386194"/>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3</a:t>
              </a:r>
              <a:endParaRPr lang="zh-CN" altLang="en-US" sz="4400">
                <a:solidFill>
                  <a:schemeClr val="bg1"/>
                </a:solidFill>
              </a:endParaRPr>
            </a:p>
          </p:txBody>
        </p:sp>
        <p:sp>
          <p:nvSpPr>
            <p:cNvPr id="17" name="文本框 97"/>
            <p:cNvSpPr txBox="1">
              <a:spLocks noChangeArrowheads="1"/>
            </p:cNvSpPr>
            <p:nvPr userDrawn="1"/>
          </p:nvSpPr>
          <p:spPr bwMode="auto">
            <a:xfrm>
              <a:off x="8752719" y="3400000"/>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4</a:t>
              </a:r>
              <a:endParaRPr lang="zh-CN" altLang="en-US" sz="4400">
                <a:solidFill>
                  <a:schemeClr val="bg1"/>
                </a:solidFill>
              </a:endParaRPr>
            </a:p>
          </p:txBody>
        </p:sp>
        <p:sp>
          <p:nvSpPr>
            <p:cNvPr id="18" name="Google Shape;1003;p35"/>
            <p:cNvSpPr>
              <a:spLocks noChangeArrowheads="1"/>
            </p:cNvSpPr>
            <p:nvPr userDrawn="1"/>
          </p:nvSpPr>
          <p:spPr bwMode="auto">
            <a:xfrm>
              <a:off x="6972434" y="2286105"/>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19" name="Google Shape;1005;p35"/>
            <p:cNvSpPr>
              <a:spLocks noChangeArrowheads="1"/>
            </p:cNvSpPr>
            <p:nvPr userDrawn="1"/>
          </p:nvSpPr>
          <p:spPr bwMode="auto">
            <a:xfrm flipH="1">
              <a:off x="7092395" y="249361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0" name="Google Shape;1003;p35"/>
            <p:cNvSpPr>
              <a:spLocks noChangeArrowheads="1"/>
            </p:cNvSpPr>
            <p:nvPr userDrawn="1"/>
          </p:nvSpPr>
          <p:spPr bwMode="auto">
            <a:xfrm>
              <a:off x="5065373" y="5047866"/>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1" name="Google Shape;1005;p35"/>
            <p:cNvSpPr>
              <a:spLocks noChangeArrowheads="1"/>
            </p:cNvSpPr>
            <p:nvPr userDrawn="1"/>
          </p:nvSpPr>
          <p:spPr bwMode="auto">
            <a:xfrm flipH="1">
              <a:off x="5184571" y="441493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2" name="Google Shape;1003;p35"/>
            <p:cNvSpPr>
              <a:spLocks noChangeArrowheads="1"/>
            </p:cNvSpPr>
            <p:nvPr userDrawn="1"/>
          </p:nvSpPr>
          <p:spPr bwMode="auto">
            <a:xfrm>
              <a:off x="8868655" y="5047866"/>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3" name="Google Shape;1005;p35"/>
            <p:cNvSpPr>
              <a:spLocks noChangeArrowheads="1"/>
            </p:cNvSpPr>
            <p:nvPr userDrawn="1"/>
          </p:nvSpPr>
          <p:spPr bwMode="auto">
            <a:xfrm flipH="1">
              <a:off x="8987853" y="441493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gr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1826073" y="117990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44" name="内容占位符 4"/>
          <p:cNvSpPr>
            <a:spLocks noGrp="1"/>
          </p:cNvSpPr>
          <p:nvPr>
            <p:ph sz="quarter" idx="27" hasCustomPrompt="1"/>
          </p:nvPr>
        </p:nvSpPr>
        <p:spPr>
          <a:xfrm>
            <a:off x="1826072" y="160247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41" name="内容占位符 4"/>
          <p:cNvSpPr>
            <a:spLocks noGrp="1"/>
          </p:cNvSpPr>
          <p:nvPr>
            <p:ph sz="quarter" idx="28" hasCustomPrompt="1"/>
          </p:nvPr>
        </p:nvSpPr>
        <p:spPr>
          <a:xfrm>
            <a:off x="5642683" y="117990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42" name="内容占位符 4"/>
          <p:cNvSpPr>
            <a:spLocks noGrp="1"/>
          </p:cNvSpPr>
          <p:nvPr>
            <p:ph sz="quarter" idx="29" hasCustomPrompt="1"/>
          </p:nvPr>
        </p:nvSpPr>
        <p:spPr>
          <a:xfrm>
            <a:off x="5642682" y="160247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5" name="内容占位符 4"/>
          <p:cNvSpPr>
            <a:spLocks noGrp="1"/>
          </p:cNvSpPr>
          <p:nvPr>
            <p:ph sz="quarter" idx="31" hasCustomPrompt="1"/>
          </p:nvPr>
        </p:nvSpPr>
        <p:spPr>
          <a:xfrm>
            <a:off x="7536605" y="5307714"/>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106" name="内容占位符 4"/>
          <p:cNvSpPr>
            <a:spLocks noGrp="1"/>
          </p:cNvSpPr>
          <p:nvPr>
            <p:ph sz="quarter" idx="32" hasCustomPrompt="1"/>
          </p:nvPr>
        </p:nvSpPr>
        <p:spPr>
          <a:xfrm>
            <a:off x="7536604" y="5730287"/>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7" name="内容占位符 4"/>
          <p:cNvSpPr>
            <a:spLocks noGrp="1"/>
          </p:cNvSpPr>
          <p:nvPr>
            <p:ph sz="quarter" idx="33" hasCustomPrompt="1"/>
          </p:nvPr>
        </p:nvSpPr>
        <p:spPr>
          <a:xfrm>
            <a:off x="3731189" y="5307714"/>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108" name="内容占位符 4"/>
          <p:cNvSpPr>
            <a:spLocks noGrp="1"/>
          </p:cNvSpPr>
          <p:nvPr>
            <p:ph sz="quarter" idx="34" hasCustomPrompt="1"/>
          </p:nvPr>
        </p:nvSpPr>
        <p:spPr>
          <a:xfrm>
            <a:off x="3731188" y="5730287"/>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
        <p:nvSpPr>
          <p:cNvPr id="15" name="矩形 1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6" name="组合 45"/>
          <p:cNvGrpSpPr/>
          <p:nvPr userDrawn="1"/>
        </p:nvGrpSpPr>
        <p:grpSpPr bwMode="auto">
          <a:xfrm>
            <a:off x="1238250" y="2486025"/>
            <a:ext cx="9717088" cy="2319338"/>
            <a:chOff x="1024968" y="2394543"/>
            <a:chExt cx="9716819" cy="2319950"/>
          </a:xfrm>
        </p:grpSpPr>
        <p:sp>
          <p:nvSpPr>
            <p:cNvPr id="17" name="Google Shape;1445;p45"/>
            <p:cNvSpPr>
              <a:spLocks noChangeArrowheads="1"/>
            </p:cNvSpPr>
            <p:nvPr/>
          </p:nvSpPr>
          <p:spPr bwMode="auto">
            <a:xfrm rot="5400000">
              <a:off x="4723398" y="-1303893"/>
              <a:ext cx="2319950" cy="9716819"/>
            </a:xfrm>
            <a:custGeom>
              <a:avLst/>
              <a:gdLst>
                <a:gd name="T0" fmla="*/ 13027 w 21750"/>
                <a:gd name="T1" fmla="*/ 0 h 91118"/>
                <a:gd name="T2" fmla="*/ 13027 w 21750"/>
                <a:gd name="T3" fmla="*/ 884 h 91118"/>
                <a:gd name="T4" fmla="*/ 10869 w 21750"/>
                <a:gd name="T5" fmla="*/ 3042 h 91118"/>
                <a:gd name="T6" fmla="*/ 8000 w 21750"/>
                <a:gd name="T7" fmla="*/ 3042 h 91118"/>
                <a:gd name="T8" fmla="*/ 81 w 21750"/>
                <a:gd name="T9" fmla="*/ 11110 h 91118"/>
                <a:gd name="T10" fmla="*/ 8126 w 21750"/>
                <a:gd name="T11" fmla="*/ 18915 h 91118"/>
                <a:gd name="T12" fmla="*/ 13750 w 21750"/>
                <a:gd name="T13" fmla="*/ 18915 h 91118"/>
                <a:gd name="T14" fmla="*/ 20246 w 21750"/>
                <a:gd name="T15" fmla="*/ 25525 h 91118"/>
                <a:gd name="T16" fmla="*/ 13635 w 21750"/>
                <a:gd name="T17" fmla="*/ 31918 h 91118"/>
                <a:gd name="T18" fmla="*/ 8000 w 21750"/>
                <a:gd name="T19" fmla="*/ 31918 h 91118"/>
                <a:gd name="T20" fmla="*/ 81 w 21750"/>
                <a:gd name="T21" fmla="*/ 39987 h 91118"/>
                <a:gd name="T22" fmla="*/ 8126 w 21750"/>
                <a:gd name="T23" fmla="*/ 47791 h 91118"/>
                <a:gd name="T24" fmla="*/ 13750 w 21750"/>
                <a:gd name="T25" fmla="*/ 47791 h 91118"/>
                <a:gd name="T26" fmla="*/ 20246 w 21750"/>
                <a:gd name="T27" fmla="*/ 54402 h 91118"/>
                <a:gd name="T28" fmla="*/ 13635 w 21750"/>
                <a:gd name="T29" fmla="*/ 60795 h 91118"/>
                <a:gd name="T30" fmla="*/ 8000 w 21750"/>
                <a:gd name="T31" fmla="*/ 60795 h 91118"/>
                <a:gd name="T32" fmla="*/ 81 w 21750"/>
                <a:gd name="T33" fmla="*/ 68875 h 91118"/>
                <a:gd name="T34" fmla="*/ 8126 w 21750"/>
                <a:gd name="T35" fmla="*/ 76668 h 91118"/>
                <a:gd name="T36" fmla="*/ 13750 w 21750"/>
                <a:gd name="T37" fmla="*/ 76668 h 91118"/>
                <a:gd name="T38" fmla="*/ 20246 w 21750"/>
                <a:gd name="T39" fmla="*/ 83290 h 91118"/>
                <a:gd name="T40" fmla="*/ 13635 w 21750"/>
                <a:gd name="T41" fmla="*/ 89683 h 91118"/>
                <a:gd name="T42" fmla="*/ 8574 w 21750"/>
                <a:gd name="T43" fmla="*/ 89683 h 91118"/>
                <a:gd name="T44" fmla="*/ 8574 w 21750"/>
                <a:gd name="T45" fmla="*/ 91118 h 91118"/>
                <a:gd name="T46" fmla="*/ 13624 w 21750"/>
                <a:gd name="T47" fmla="*/ 91118 h 91118"/>
                <a:gd name="T48" fmla="*/ 21681 w 21750"/>
                <a:gd name="T49" fmla="*/ 83313 h 91118"/>
                <a:gd name="T50" fmla="*/ 13739 w 21750"/>
                <a:gd name="T51" fmla="*/ 75233 h 91118"/>
                <a:gd name="T52" fmla="*/ 8126 w 21750"/>
                <a:gd name="T53" fmla="*/ 75233 h 91118"/>
                <a:gd name="T54" fmla="*/ 1504 w 21750"/>
                <a:gd name="T55" fmla="*/ 68852 h 91118"/>
                <a:gd name="T56" fmla="*/ 8000 w 21750"/>
                <a:gd name="T57" fmla="*/ 62230 h 91118"/>
                <a:gd name="T58" fmla="*/ 13624 w 21750"/>
                <a:gd name="T59" fmla="*/ 62230 h 91118"/>
                <a:gd name="T60" fmla="*/ 21681 w 21750"/>
                <a:gd name="T61" fmla="*/ 54425 h 91118"/>
                <a:gd name="T62" fmla="*/ 13739 w 21750"/>
                <a:gd name="T63" fmla="*/ 46357 h 91118"/>
                <a:gd name="T64" fmla="*/ 8126 w 21750"/>
                <a:gd name="T65" fmla="*/ 46357 h 91118"/>
                <a:gd name="T66" fmla="*/ 1504 w 21750"/>
                <a:gd name="T67" fmla="*/ 39964 h 91118"/>
                <a:gd name="T68" fmla="*/ 8000 w 21750"/>
                <a:gd name="T69" fmla="*/ 33353 h 91118"/>
                <a:gd name="T70" fmla="*/ 13624 w 21750"/>
                <a:gd name="T71" fmla="*/ 33353 h 91118"/>
                <a:gd name="T72" fmla="*/ 21681 w 21750"/>
                <a:gd name="T73" fmla="*/ 25548 h 91118"/>
                <a:gd name="T74" fmla="*/ 13739 w 21750"/>
                <a:gd name="T75" fmla="*/ 17480 h 91118"/>
                <a:gd name="T76" fmla="*/ 8126 w 21750"/>
                <a:gd name="T77" fmla="*/ 17480 h 91118"/>
                <a:gd name="T78" fmla="*/ 1504 w 21750"/>
                <a:gd name="T79" fmla="*/ 11087 h 91118"/>
                <a:gd name="T80" fmla="*/ 8000 w 21750"/>
                <a:gd name="T81" fmla="*/ 4476 h 91118"/>
                <a:gd name="T82" fmla="*/ 10869 w 21750"/>
                <a:gd name="T83" fmla="*/ 4476 h 91118"/>
                <a:gd name="T84" fmla="*/ 14462 w 21750"/>
                <a:gd name="T85" fmla="*/ 884 h 91118"/>
                <a:gd name="T86" fmla="*/ 14462 w 21750"/>
                <a:gd name="T87" fmla="*/ 0 h 9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750" h="91118">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F2B73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Google Shape;1446;p45"/>
            <p:cNvSpPr>
              <a:spLocks noChangeArrowheads="1"/>
            </p:cNvSpPr>
            <p:nvPr/>
          </p:nvSpPr>
          <p:spPr bwMode="auto">
            <a:xfrm rot="5400000">
              <a:off x="5829435" y="2743303"/>
              <a:ext cx="1315818" cy="1106072"/>
            </a:xfrm>
            <a:custGeom>
              <a:avLst/>
              <a:gdLst>
                <a:gd name="T0" fmla="*/ 6164 w 12336"/>
                <a:gd name="T1" fmla="*/ 0 h 10372"/>
                <a:gd name="T2" fmla="*/ 1306 w 12336"/>
                <a:gd name="T3" fmla="*/ 3338 h 10372"/>
                <a:gd name="T4" fmla="*/ 6134 w 12336"/>
                <a:gd name="T5" fmla="*/ 10371 h 10372"/>
                <a:gd name="T6" fmla="*/ 6448 w 12336"/>
                <a:gd name="T7" fmla="*/ 10362 h 10372"/>
                <a:gd name="T8" fmla="*/ 3716 w 12336"/>
                <a:gd name="T9" fmla="*/ 7631 h 10372"/>
                <a:gd name="T10" fmla="*/ 3693 w 12336"/>
                <a:gd name="T11" fmla="*/ 7608 h 10372"/>
                <a:gd name="T12" fmla="*/ 3762 w 12336"/>
                <a:gd name="T13" fmla="*/ 2764 h 10372"/>
                <a:gd name="T14" fmla="*/ 6185 w 12336"/>
                <a:gd name="T15" fmla="*/ 1769 h 10372"/>
                <a:gd name="T16" fmla="*/ 8594 w 12336"/>
                <a:gd name="T17" fmla="*/ 2753 h 10372"/>
                <a:gd name="T18" fmla="*/ 11325 w 12336"/>
                <a:gd name="T19" fmla="*/ 5484 h 10372"/>
                <a:gd name="T20" fmla="*/ 11325 w 12336"/>
                <a:gd name="T21" fmla="*/ 5542 h 10372"/>
                <a:gd name="T22" fmla="*/ 12335 w 12336"/>
                <a:gd name="T23" fmla="*/ 5542 h 10372"/>
                <a:gd name="T24" fmla="*/ 12335 w 12336"/>
                <a:gd name="T25" fmla="*/ 4830 h 10372"/>
                <a:gd name="T26" fmla="*/ 11325 w 12336"/>
                <a:gd name="T27" fmla="*/ 4830 h 10372"/>
                <a:gd name="T28" fmla="*/ 9822 w 12336"/>
                <a:gd name="T29" fmla="*/ 1525 h 10372"/>
                <a:gd name="T30" fmla="*/ 6164 w 12336"/>
                <a:gd name="T31" fmla="*/ 0 h 10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6" h="10372">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Google Shape;1447;p45"/>
            <p:cNvSpPr>
              <a:spLocks noChangeArrowheads="1"/>
            </p:cNvSpPr>
            <p:nvPr/>
          </p:nvSpPr>
          <p:spPr bwMode="auto">
            <a:xfrm rot="5400000">
              <a:off x="5934572" y="3035288"/>
              <a:ext cx="812995" cy="811643"/>
            </a:xfrm>
            <a:custGeom>
              <a:avLst/>
              <a:gdLst>
                <a:gd name="T0" fmla="*/ 4879 w 7622"/>
                <a:gd name="T1" fmla="*/ 1 h 7611"/>
                <a:gd name="T2" fmla="*/ 5093 w 7622"/>
                <a:gd name="T3" fmla="*/ 214 h 7611"/>
                <a:gd name="T4" fmla="*/ 5093 w 7622"/>
                <a:gd name="T5" fmla="*/ 214 h 7611"/>
                <a:gd name="T6" fmla="*/ 4879 w 7622"/>
                <a:gd name="T7" fmla="*/ 1 h 7611"/>
                <a:gd name="T8" fmla="*/ 1 w 7622"/>
                <a:gd name="T9" fmla="*/ 4879 h 7611"/>
                <a:gd name="T10" fmla="*/ 1 w 7622"/>
                <a:gd name="T11" fmla="*/ 4879 h 7611"/>
                <a:gd name="T12" fmla="*/ 197 w 7622"/>
                <a:gd name="T13" fmla="*/ 5074 h 7611"/>
                <a:gd name="T14" fmla="*/ 197 w 7622"/>
                <a:gd name="T15" fmla="*/ 5074 h 7611"/>
                <a:gd name="T16" fmla="*/ 1 w 7622"/>
                <a:gd name="T17" fmla="*/ 4879 h 7611"/>
                <a:gd name="T18" fmla="*/ 5093 w 7622"/>
                <a:gd name="T19" fmla="*/ 214 h 7611"/>
                <a:gd name="T20" fmla="*/ 5093 w 7622"/>
                <a:gd name="T21" fmla="*/ 214 h 7611"/>
                <a:gd name="T22" fmla="*/ 4982 w 7622"/>
                <a:gd name="T23" fmla="*/ 4970 h 7611"/>
                <a:gd name="T24" fmla="*/ 2536 w 7622"/>
                <a:gd name="T25" fmla="*/ 5984 h 7611"/>
                <a:gd name="T26" fmla="*/ 197 w 7622"/>
                <a:gd name="T27" fmla="*/ 5074 h 7611"/>
                <a:gd name="T28" fmla="*/ 197 w 7622"/>
                <a:gd name="T29" fmla="*/ 5074 h 7611"/>
                <a:gd name="T30" fmla="*/ 2744 w 7622"/>
                <a:gd name="T31" fmla="*/ 7610 h 7611"/>
                <a:gd name="T32" fmla="*/ 7622 w 7622"/>
                <a:gd name="T33" fmla="*/ 2790 h 7611"/>
                <a:gd name="T34" fmla="*/ 7622 w 7622"/>
                <a:gd name="T35" fmla="*/ 2732 h 7611"/>
                <a:gd name="T36" fmla="*/ 5093 w 7622"/>
                <a:gd name="T37" fmla="*/ 214 h 7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22" h="7611">
                  <a:moveTo>
                    <a:pt x="4879" y="1"/>
                  </a:moveTo>
                  <a:lnTo>
                    <a:pt x="5093" y="214"/>
                  </a:lnTo>
                  <a:cubicBezTo>
                    <a:pt x="5025" y="140"/>
                    <a:pt x="4954" y="69"/>
                    <a:pt x="4879" y="1"/>
                  </a:cubicBezTo>
                  <a:close/>
                  <a:moveTo>
                    <a:pt x="1" y="4879"/>
                  </a:moveTo>
                  <a:lnTo>
                    <a:pt x="1" y="4879"/>
                  </a:lnTo>
                  <a:cubicBezTo>
                    <a:pt x="64" y="4947"/>
                    <a:pt x="130" y="5012"/>
                    <a:pt x="197" y="5074"/>
                  </a:cubicBez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2744" y="7610"/>
                  </a:lnTo>
                  <a:cubicBezTo>
                    <a:pt x="5349" y="7461"/>
                    <a:pt x="7438" y="5395"/>
                    <a:pt x="7622" y="2790"/>
                  </a:cubicBezTo>
                  <a:lnTo>
                    <a:pt x="7622" y="2732"/>
                  </a:lnTo>
                  <a:lnTo>
                    <a:pt x="5093" y="214"/>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Google Shape;1448;p45"/>
            <p:cNvSpPr>
              <a:spLocks noChangeArrowheads="1"/>
            </p:cNvSpPr>
            <p:nvPr/>
          </p:nvSpPr>
          <p:spPr bwMode="auto">
            <a:xfrm rot="5400000">
              <a:off x="6083016" y="2929604"/>
              <a:ext cx="804365" cy="733040"/>
            </a:xfrm>
            <a:custGeom>
              <a:avLst/>
              <a:gdLst>
                <a:gd name="T0" fmla="*/ 3795 w 7541"/>
                <a:gd name="T1" fmla="*/ 1 h 6874"/>
                <a:gd name="T2" fmla="*/ 1366 w 7541"/>
                <a:gd name="T3" fmla="*/ 1007 h 6874"/>
                <a:gd name="T4" fmla="*/ 1297 w 7541"/>
                <a:gd name="T5" fmla="*/ 5839 h 6874"/>
                <a:gd name="T6" fmla="*/ 1320 w 7541"/>
                <a:gd name="T7" fmla="*/ 5862 h 6874"/>
                <a:gd name="T8" fmla="*/ 3753 w 7541"/>
                <a:gd name="T9" fmla="*/ 6873 h 6874"/>
                <a:gd name="T10" fmla="*/ 6198 w 7541"/>
                <a:gd name="T11" fmla="*/ 5862 h 6874"/>
                <a:gd name="T12" fmla="*/ 6198 w 7541"/>
                <a:gd name="T13" fmla="*/ 984 h 6874"/>
                <a:gd name="T14" fmla="*/ 3795 w 7541"/>
                <a:gd name="T15" fmla="*/ 1 h 6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41" h="6874">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Google Shape;1449;p45"/>
            <p:cNvSpPr>
              <a:spLocks noChangeArrowheads="1"/>
            </p:cNvSpPr>
            <p:nvPr/>
          </p:nvSpPr>
          <p:spPr bwMode="auto">
            <a:xfrm rot="5400000">
              <a:off x="8921172" y="2743303"/>
              <a:ext cx="1315818" cy="1106072"/>
            </a:xfrm>
            <a:custGeom>
              <a:avLst/>
              <a:gdLst>
                <a:gd name="T0" fmla="*/ 6164 w 12336"/>
                <a:gd name="T1" fmla="*/ 1 h 10372"/>
                <a:gd name="T2" fmla="*/ 1306 w 12336"/>
                <a:gd name="T3" fmla="*/ 3339 h 10372"/>
                <a:gd name="T4" fmla="*/ 6134 w 12336"/>
                <a:gd name="T5" fmla="*/ 10372 h 10372"/>
                <a:gd name="T6" fmla="*/ 6448 w 12336"/>
                <a:gd name="T7" fmla="*/ 10363 h 10372"/>
                <a:gd name="T8" fmla="*/ 3716 w 12336"/>
                <a:gd name="T9" fmla="*/ 7631 h 10372"/>
                <a:gd name="T10" fmla="*/ 3693 w 12336"/>
                <a:gd name="T11" fmla="*/ 7608 h 10372"/>
                <a:gd name="T12" fmla="*/ 3727 w 12336"/>
                <a:gd name="T13" fmla="*/ 2730 h 10372"/>
                <a:gd name="T14" fmla="*/ 6159 w 12336"/>
                <a:gd name="T15" fmla="*/ 1733 h 10372"/>
                <a:gd name="T16" fmla="*/ 8594 w 12336"/>
                <a:gd name="T17" fmla="*/ 2742 h 10372"/>
                <a:gd name="T18" fmla="*/ 11325 w 12336"/>
                <a:gd name="T19" fmla="*/ 5485 h 10372"/>
                <a:gd name="T20" fmla="*/ 11325 w 12336"/>
                <a:gd name="T21" fmla="*/ 5542 h 10372"/>
                <a:gd name="T22" fmla="*/ 12335 w 12336"/>
                <a:gd name="T23" fmla="*/ 5542 h 10372"/>
                <a:gd name="T24" fmla="*/ 12335 w 12336"/>
                <a:gd name="T25" fmla="*/ 4831 h 10372"/>
                <a:gd name="T26" fmla="*/ 11325 w 12336"/>
                <a:gd name="T27" fmla="*/ 4831 h 10372"/>
                <a:gd name="T28" fmla="*/ 9822 w 12336"/>
                <a:gd name="T29" fmla="*/ 1525 h 10372"/>
                <a:gd name="T30" fmla="*/ 6164 w 12336"/>
                <a:gd name="T31" fmla="*/ 1 h 10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6" h="10372">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Google Shape;1450;p45"/>
            <p:cNvSpPr>
              <a:spLocks noChangeArrowheads="1"/>
            </p:cNvSpPr>
            <p:nvPr/>
          </p:nvSpPr>
          <p:spPr bwMode="auto">
            <a:xfrm rot="5400000">
              <a:off x="9026905" y="3034706"/>
              <a:ext cx="812995" cy="812807"/>
            </a:xfrm>
            <a:custGeom>
              <a:avLst/>
              <a:gdLst>
                <a:gd name="T0" fmla="*/ 4879 w 7622"/>
                <a:gd name="T1" fmla="*/ 1 h 7622"/>
                <a:gd name="T2" fmla="*/ 4787 w 7622"/>
                <a:gd name="T3" fmla="*/ 4787 h 7622"/>
                <a:gd name="T4" fmla="*/ 2346 w 7622"/>
                <a:gd name="T5" fmla="*/ 5798 h 7622"/>
                <a:gd name="T6" fmla="*/ 1 w 7622"/>
                <a:gd name="T7" fmla="*/ 4879 h 7622"/>
                <a:gd name="T8" fmla="*/ 1 w 7622"/>
                <a:gd name="T9" fmla="*/ 4879 h 7622"/>
                <a:gd name="T10" fmla="*/ 2744 w 7622"/>
                <a:gd name="T11" fmla="*/ 7622 h 7622"/>
                <a:gd name="T12" fmla="*/ 7622 w 7622"/>
                <a:gd name="T13" fmla="*/ 2801 h 7622"/>
                <a:gd name="T14" fmla="*/ 7622 w 7622"/>
                <a:gd name="T15" fmla="*/ 2732 h 7622"/>
                <a:gd name="T16" fmla="*/ 4879 w 7622"/>
                <a:gd name="T17" fmla="*/ 1 h 7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22" h="7622">
                  <a:moveTo>
                    <a:pt x="4879" y="1"/>
                  </a:moveTo>
                  <a:cubicBezTo>
                    <a:pt x="6141" y="1367"/>
                    <a:pt x="6095" y="3478"/>
                    <a:pt x="4787" y="4787"/>
                  </a:cubicBezTo>
                  <a:cubicBezTo>
                    <a:pt x="4115" y="5459"/>
                    <a:pt x="3232" y="5798"/>
                    <a:pt x="2346" y="5798"/>
                  </a:cubicBezTo>
                  <a:cubicBezTo>
                    <a:pt x="1507" y="5798"/>
                    <a:pt x="666" y="5493"/>
                    <a:pt x="1" y="4879"/>
                  </a:cubicBezTo>
                  <a:lnTo>
                    <a:pt x="2744" y="7622"/>
                  </a:lnTo>
                  <a:cubicBezTo>
                    <a:pt x="5349" y="7472"/>
                    <a:pt x="7438" y="5407"/>
                    <a:pt x="7622" y="2801"/>
                  </a:cubicBezTo>
                  <a:lnTo>
                    <a:pt x="7622" y="2732"/>
                  </a:lnTo>
                  <a:lnTo>
                    <a:pt x="4879"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Google Shape;1451;p45"/>
            <p:cNvSpPr>
              <a:spLocks noChangeArrowheads="1"/>
            </p:cNvSpPr>
            <p:nvPr/>
          </p:nvSpPr>
          <p:spPr bwMode="auto">
            <a:xfrm rot="5400000">
              <a:off x="9174658" y="2926408"/>
              <a:ext cx="808091" cy="735703"/>
            </a:xfrm>
            <a:custGeom>
              <a:avLst/>
              <a:gdLst>
                <a:gd name="T0" fmla="*/ 3793 w 7576"/>
                <a:gd name="T1" fmla="*/ 0 h 6899"/>
                <a:gd name="T2" fmla="*/ 1366 w 7576"/>
                <a:gd name="T3" fmla="*/ 1002 h 6899"/>
                <a:gd name="T4" fmla="*/ 1332 w 7576"/>
                <a:gd name="T5" fmla="*/ 5868 h 6899"/>
                <a:gd name="T6" fmla="*/ 1355 w 7576"/>
                <a:gd name="T7" fmla="*/ 5891 h 6899"/>
                <a:gd name="T8" fmla="*/ 3794 w 7576"/>
                <a:gd name="T9" fmla="*/ 6898 h 6899"/>
                <a:gd name="T10" fmla="*/ 6233 w 7576"/>
                <a:gd name="T11" fmla="*/ 5891 h 6899"/>
                <a:gd name="T12" fmla="*/ 6233 w 7576"/>
                <a:gd name="T13" fmla="*/ 1013 h 6899"/>
                <a:gd name="T14" fmla="*/ 3793 w 7576"/>
                <a:gd name="T15" fmla="*/ 0 h 68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6" h="6899">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Google Shape;1452;p45"/>
            <p:cNvSpPr>
              <a:spLocks noChangeArrowheads="1"/>
            </p:cNvSpPr>
            <p:nvPr/>
          </p:nvSpPr>
          <p:spPr bwMode="auto">
            <a:xfrm rot="5400000">
              <a:off x="7296847" y="3079726"/>
              <a:ext cx="1474112" cy="1109798"/>
            </a:xfrm>
            <a:custGeom>
              <a:avLst/>
              <a:gdLst>
                <a:gd name="T0" fmla="*/ 8445 w 13820"/>
                <a:gd name="T1" fmla="*/ 0 h 10407"/>
                <a:gd name="T2" fmla="*/ 3283 w 13820"/>
                <a:gd name="T3" fmla="*/ 4866 h 10407"/>
                <a:gd name="T4" fmla="*/ 0 w 13820"/>
                <a:gd name="T5" fmla="*/ 4866 h 10407"/>
                <a:gd name="T6" fmla="*/ 0 w 13820"/>
                <a:gd name="T7" fmla="*/ 5577 h 10407"/>
                <a:gd name="T8" fmla="*/ 3283 w 13820"/>
                <a:gd name="T9" fmla="*/ 5577 h 10407"/>
                <a:gd name="T10" fmla="*/ 8459 w 13820"/>
                <a:gd name="T11" fmla="*/ 10406 h 10407"/>
                <a:gd name="T12" fmla="*/ 8758 w 13820"/>
                <a:gd name="T13" fmla="*/ 10398 h 10407"/>
                <a:gd name="T14" fmla="*/ 6015 w 13820"/>
                <a:gd name="T15" fmla="*/ 7666 h 10407"/>
                <a:gd name="T16" fmla="*/ 5992 w 13820"/>
                <a:gd name="T17" fmla="*/ 7643 h 10407"/>
                <a:gd name="T18" fmla="*/ 6038 w 13820"/>
                <a:gd name="T19" fmla="*/ 2766 h 10407"/>
                <a:gd name="T20" fmla="*/ 8465 w 13820"/>
                <a:gd name="T21" fmla="*/ 1768 h 10407"/>
                <a:gd name="T22" fmla="*/ 10904 w 13820"/>
                <a:gd name="T23" fmla="*/ 2777 h 10407"/>
                <a:gd name="T24" fmla="*/ 13635 w 13820"/>
                <a:gd name="T25" fmla="*/ 5520 h 10407"/>
                <a:gd name="T26" fmla="*/ 8781 w 13820"/>
                <a:gd name="T27" fmla="*/ 11 h 10407"/>
                <a:gd name="T28" fmla="*/ 8445 w 13820"/>
                <a:gd name="T29" fmla="*/ 0 h 10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407">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Google Shape;1453;p45"/>
            <p:cNvSpPr>
              <a:spLocks noChangeArrowheads="1"/>
            </p:cNvSpPr>
            <p:nvPr/>
          </p:nvSpPr>
          <p:spPr bwMode="auto">
            <a:xfrm rot="5400000">
              <a:off x="7479871" y="3540300"/>
              <a:ext cx="811714" cy="811526"/>
            </a:xfrm>
            <a:custGeom>
              <a:avLst/>
              <a:gdLst>
                <a:gd name="T0" fmla="*/ 4878 w 7610"/>
                <a:gd name="T1" fmla="*/ 1 h 7610"/>
                <a:gd name="T2" fmla="*/ 4878 w 7610"/>
                <a:gd name="T3" fmla="*/ 4878 h 7610"/>
                <a:gd name="T4" fmla="*/ 2435 w 7610"/>
                <a:gd name="T5" fmla="*/ 5885 h 7610"/>
                <a:gd name="T6" fmla="*/ 0 w 7610"/>
                <a:gd name="T7" fmla="*/ 4878 h 7610"/>
                <a:gd name="T8" fmla="*/ 0 w 7610"/>
                <a:gd name="T9" fmla="*/ 4878 h 7610"/>
                <a:gd name="T10" fmla="*/ 2732 w 7610"/>
                <a:gd name="T11" fmla="*/ 7610 h 7610"/>
                <a:gd name="T12" fmla="*/ 7609 w 7610"/>
                <a:gd name="T13" fmla="*/ 2732 h 7610"/>
                <a:gd name="T14" fmla="*/ 4878 w 7610"/>
                <a:gd name="T15" fmla="*/ 1 h 7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0" h="7610">
                  <a:moveTo>
                    <a:pt x="4878" y="1"/>
                  </a:moveTo>
                  <a:cubicBezTo>
                    <a:pt x="6221" y="1344"/>
                    <a:pt x="6221" y="3524"/>
                    <a:pt x="4878" y="4878"/>
                  </a:cubicBezTo>
                  <a:cubicBezTo>
                    <a:pt x="4201" y="5550"/>
                    <a:pt x="3317" y="5885"/>
                    <a:pt x="2435" y="5885"/>
                  </a:cubicBezTo>
                  <a:cubicBezTo>
                    <a:pt x="1552" y="5885"/>
                    <a:pt x="672" y="5550"/>
                    <a:pt x="0" y="4878"/>
                  </a:cubicBezTo>
                  <a:lnTo>
                    <a:pt x="2732" y="7610"/>
                  </a:lnTo>
                  <a:cubicBezTo>
                    <a:pt x="5360" y="7461"/>
                    <a:pt x="7460" y="5360"/>
                    <a:pt x="7609" y="2732"/>
                  </a:cubicBezTo>
                  <a:lnTo>
                    <a:pt x="4878"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1454;p45"/>
            <p:cNvSpPr>
              <a:spLocks noChangeArrowheads="1"/>
            </p:cNvSpPr>
            <p:nvPr/>
          </p:nvSpPr>
          <p:spPr bwMode="auto">
            <a:xfrm rot="5400000">
              <a:off x="7636946" y="3431401"/>
              <a:ext cx="799447" cy="725690"/>
            </a:xfrm>
            <a:custGeom>
              <a:avLst/>
              <a:gdLst>
                <a:gd name="T0" fmla="*/ 3792 w 7495"/>
                <a:gd name="T1" fmla="*/ 1 h 6805"/>
                <a:gd name="T2" fmla="*/ 1366 w 7495"/>
                <a:gd name="T3" fmla="*/ 1002 h 6805"/>
                <a:gd name="T4" fmla="*/ 1332 w 7495"/>
                <a:gd name="T5" fmla="*/ 5868 h 6805"/>
                <a:gd name="T6" fmla="*/ 1332 w 7495"/>
                <a:gd name="T7" fmla="*/ 5857 h 6805"/>
                <a:gd name="T8" fmla="*/ 1355 w 7495"/>
                <a:gd name="T9" fmla="*/ 5891 h 6805"/>
                <a:gd name="T10" fmla="*/ 3700 w 7495"/>
                <a:gd name="T11" fmla="*/ 6804 h 6805"/>
                <a:gd name="T12" fmla="*/ 6141 w 7495"/>
                <a:gd name="T13" fmla="*/ 5788 h 6805"/>
                <a:gd name="T14" fmla="*/ 6232 w 7495"/>
                <a:gd name="T15" fmla="*/ 1014 h 6805"/>
                <a:gd name="T16" fmla="*/ 3792 w 7495"/>
                <a:gd name="T17" fmla="*/ 1 h 6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95" h="680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1455;p45"/>
            <p:cNvSpPr>
              <a:spLocks noChangeArrowheads="1"/>
            </p:cNvSpPr>
            <p:nvPr/>
          </p:nvSpPr>
          <p:spPr bwMode="auto">
            <a:xfrm rot="5400000">
              <a:off x="4213741" y="3079726"/>
              <a:ext cx="1474112" cy="1109798"/>
            </a:xfrm>
            <a:custGeom>
              <a:avLst/>
              <a:gdLst>
                <a:gd name="T0" fmla="*/ 8445 w 13820"/>
                <a:gd name="T1" fmla="*/ 0 h 10407"/>
                <a:gd name="T2" fmla="*/ 3283 w 13820"/>
                <a:gd name="T3" fmla="*/ 4866 h 10407"/>
                <a:gd name="T4" fmla="*/ 0 w 13820"/>
                <a:gd name="T5" fmla="*/ 4866 h 10407"/>
                <a:gd name="T6" fmla="*/ 0 w 13820"/>
                <a:gd name="T7" fmla="*/ 5578 h 10407"/>
                <a:gd name="T8" fmla="*/ 3283 w 13820"/>
                <a:gd name="T9" fmla="*/ 5578 h 10407"/>
                <a:gd name="T10" fmla="*/ 8459 w 13820"/>
                <a:gd name="T11" fmla="*/ 10407 h 10407"/>
                <a:gd name="T12" fmla="*/ 8758 w 13820"/>
                <a:gd name="T13" fmla="*/ 10398 h 10407"/>
                <a:gd name="T14" fmla="*/ 6015 w 13820"/>
                <a:gd name="T15" fmla="*/ 7666 h 10407"/>
                <a:gd name="T16" fmla="*/ 5992 w 13820"/>
                <a:gd name="T17" fmla="*/ 7632 h 10407"/>
                <a:gd name="T18" fmla="*/ 6060 w 13820"/>
                <a:gd name="T19" fmla="*/ 2800 h 10407"/>
                <a:gd name="T20" fmla="*/ 8495 w 13820"/>
                <a:gd name="T21" fmla="*/ 1803 h 10407"/>
                <a:gd name="T22" fmla="*/ 10904 w 13820"/>
                <a:gd name="T23" fmla="*/ 2777 h 10407"/>
                <a:gd name="T24" fmla="*/ 13635 w 13820"/>
                <a:gd name="T25" fmla="*/ 5509 h 10407"/>
                <a:gd name="T26" fmla="*/ 8781 w 13820"/>
                <a:gd name="T27" fmla="*/ 11 h 10407"/>
                <a:gd name="T28" fmla="*/ 8445 w 13820"/>
                <a:gd name="T29" fmla="*/ 0 h 10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407">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Google Shape;1456;p45"/>
            <p:cNvSpPr>
              <a:spLocks noChangeArrowheads="1"/>
            </p:cNvSpPr>
            <p:nvPr/>
          </p:nvSpPr>
          <p:spPr bwMode="auto">
            <a:xfrm rot="5400000">
              <a:off x="4396701" y="3540236"/>
              <a:ext cx="811714" cy="811643"/>
            </a:xfrm>
            <a:custGeom>
              <a:avLst/>
              <a:gdLst>
                <a:gd name="T0" fmla="*/ 4878 w 7610"/>
                <a:gd name="T1" fmla="*/ 1 h 7611"/>
                <a:gd name="T2" fmla="*/ 4878 w 7610"/>
                <a:gd name="T3" fmla="*/ 1 h 7611"/>
                <a:gd name="T4" fmla="*/ 4878 w 7610"/>
                <a:gd name="T5" fmla="*/ 4878 h 7611"/>
                <a:gd name="T6" fmla="*/ 2435 w 7610"/>
                <a:gd name="T7" fmla="*/ 5886 h 7611"/>
                <a:gd name="T8" fmla="*/ 0 w 7610"/>
                <a:gd name="T9" fmla="*/ 4879 h 7611"/>
                <a:gd name="T10" fmla="*/ 0 w 7610"/>
                <a:gd name="T11" fmla="*/ 4879 h 7611"/>
                <a:gd name="T12" fmla="*/ 2732 w 7610"/>
                <a:gd name="T13" fmla="*/ 7610 h 7611"/>
                <a:gd name="T14" fmla="*/ 7609 w 7610"/>
                <a:gd name="T15" fmla="*/ 2732 h 7611"/>
                <a:gd name="T16" fmla="*/ 4878 w 7610"/>
                <a:gd name="T17" fmla="*/ 1 h 7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0" h="7611">
                  <a:moveTo>
                    <a:pt x="4878" y="1"/>
                  </a:moveTo>
                  <a:lnTo>
                    <a:pt x="4878" y="1"/>
                  </a:lnTo>
                  <a:cubicBezTo>
                    <a:pt x="6221" y="1344"/>
                    <a:pt x="6221" y="3524"/>
                    <a:pt x="4878" y="4878"/>
                  </a:cubicBezTo>
                  <a:cubicBezTo>
                    <a:pt x="4201" y="5550"/>
                    <a:pt x="3317" y="5886"/>
                    <a:pt x="2435" y="5886"/>
                  </a:cubicBezTo>
                  <a:cubicBezTo>
                    <a:pt x="1552" y="5886"/>
                    <a:pt x="672" y="5550"/>
                    <a:pt x="0" y="4879"/>
                  </a:cubicBezTo>
                  <a:lnTo>
                    <a:pt x="2732" y="7610"/>
                  </a:lnTo>
                  <a:cubicBezTo>
                    <a:pt x="5360" y="7461"/>
                    <a:pt x="7460" y="5361"/>
                    <a:pt x="7609" y="2732"/>
                  </a:cubicBezTo>
                  <a:lnTo>
                    <a:pt x="4878"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Google Shape;1457;p45"/>
            <p:cNvSpPr>
              <a:spLocks noChangeArrowheads="1"/>
            </p:cNvSpPr>
            <p:nvPr/>
          </p:nvSpPr>
          <p:spPr bwMode="auto">
            <a:xfrm rot="5400000">
              <a:off x="4532236" y="3436165"/>
              <a:ext cx="819077" cy="743067"/>
            </a:xfrm>
            <a:custGeom>
              <a:avLst/>
              <a:gdLst>
                <a:gd name="T0" fmla="*/ 3790 w 7679"/>
                <a:gd name="T1" fmla="*/ 0 h 6968"/>
                <a:gd name="T2" fmla="*/ 1366 w 7679"/>
                <a:gd name="T3" fmla="*/ 996 h 6968"/>
                <a:gd name="T4" fmla="*/ 1298 w 7679"/>
                <a:gd name="T5" fmla="*/ 5840 h 6968"/>
                <a:gd name="T6" fmla="*/ 1298 w 7679"/>
                <a:gd name="T7" fmla="*/ 5828 h 6968"/>
                <a:gd name="T8" fmla="*/ 1321 w 7679"/>
                <a:gd name="T9" fmla="*/ 5862 h 6968"/>
                <a:gd name="T10" fmla="*/ 3856 w 7679"/>
                <a:gd name="T11" fmla="*/ 6968 h 6968"/>
                <a:gd name="T12" fmla="*/ 6302 w 7679"/>
                <a:gd name="T13" fmla="*/ 5954 h 6968"/>
                <a:gd name="T14" fmla="*/ 6198 w 7679"/>
                <a:gd name="T15" fmla="*/ 985 h 6968"/>
                <a:gd name="T16" fmla="*/ 3790 w 7679"/>
                <a:gd name="T17" fmla="*/ 0 h 6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79" h="6968">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1458;p45"/>
            <p:cNvSpPr>
              <a:spLocks noChangeArrowheads="1"/>
            </p:cNvSpPr>
            <p:nvPr/>
          </p:nvSpPr>
          <p:spPr bwMode="auto">
            <a:xfrm rot="5400000">
              <a:off x="2752930" y="2742657"/>
              <a:ext cx="1316036" cy="1107135"/>
            </a:xfrm>
            <a:custGeom>
              <a:avLst/>
              <a:gdLst>
                <a:gd name="T0" fmla="*/ 6169 w 12338"/>
                <a:gd name="T1" fmla="*/ 0 h 10382"/>
                <a:gd name="T2" fmla="*/ 1308 w 12338"/>
                <a:gd name="T3" fmla="*/ 3349 h 10382"/>
                <a:gd name="T4" fmla="*/ 6151 w 12338"/>
                <a:gd name="T5" fmla="*/ 10381 h 10382"/>
                <a:gd name="T6" fmla="*/ 6450 w 12338"/>
                <a:gd name="T7" fmla="*/ 10373 h 10382"/>
                <a:gd name="T8" fmla="*/ 3718 w 12338"/>
                <a:gd name="T9" fmla="*/ 7630 h 10382"/>
                <a:gd name="T10" fmla="*/ 3477 w 12338"/>
                <a:gd name="T11" fmla="*/ 7377 h 10382"/>
                <a:gd name="T12" fmla="*/ 3844 w 12338"/>
                <a:gd name="T13" fmla="*/ 2626 h 10382"/>
                <a:gd name="T14" fmla="*/ 6159 w 12338"/>
                <a:gd name="T15" fmla="*/ 1737 h 10382"/>
                <a:gd name="T16" fmla="*/ 8596 w 12338"/>
                <a:gd name="T17" fmla="*/ 2752 h 10382"/>
                <a:gd name="T18" fmla="*/ 11327 w 12338"/>
                <a:gd name="T19" fmla="*/ 5484 h 10382"/>
                <a:gd name="T20" fmla="*/ 11327 w 12338"/>
                <a:gd name="T21" fmla="*/ 5552 h 10382"/>
                <a:gd name="T22" fmla="*/ 12337 w 12338"/>
                <a:gd name="T23" fmla="*/ 5552 h 10382"/>
                <a:gd name="T24" fmla="*/ 12337 w 12338"/>
                <a:gd name="T25" fmla="*/ 4841 h 10382"/>
                <a:gd name="T26" fmla="*/ 11327 w 12338"/>
                <a:gd name="T27" fmla="*/ 4841 h 10382"/>
                <a:gd name="T28" fmla="*/ 9824 w 12338"/>
                <a:gd name="T29" fmla="*/ 1524 h 10382"/>
                <a:gd name="T30" fmla="*/ 6169 w 12338"/>
                <a:gd name="T31" fmla="*/ 0 h 10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8" h="10382">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1459;p45"/>
            <p:cNvSpPr>
              <a:spLocks noChangeArrowheads="1"/>
            </p:cNvSpPr>
            <p:nvPr/>
          </p:nvSpPr>
          <p:spPr bwMode="auto">
            <a:xfrm rot="5400000">
              <a:off x="2858785" y="3035347"/>
              <a:ext cx="812995" cy="811526"/>
            </a:xfrm>
            <a:custGeom>
              <a:avLst/>
              <a:gdLst>
                <a:gd name="T0" fmla="*/ 4879 w 7622"/>
                <a:gd name="T1" fmla="*/ 0 h 7610"/>
                <a:gd name="T2" fmla="*/ 5074 w 7622"/>
                <a:gd name="T3" fmla="*/ 194 h 7610"/>
                <a:gd name="T4" fmla="*/ 5074 w 7622"/>
                <a:gd name="T5" fmla="*/ 194 h 7610"/>
                <a:gd name="T6" fmla="*/ 4879 w 7622"/>
                <a:gd name="T7" fmla="*/ 0 h 7610"/>
                <a:gd name="T8" fmla="*/ 1 w 7622"/>
                <a:gd name="T9" fmla="*/ 4878 h 7610"/>
                <a:gd name="T10" fmla="*/ 1 w 7622"/>
                <a:gd name="T11" fmla="*/ 4878 h 7610"/>
                <a:gd name="T12" fmla="*/ 197 w 7622"/>
                <a:gd name="T13" fmla="*/ 5073 h 7610"/>
                <a:gd name="T14" fmla="*/ 197 w 7622"/>
                <a:gd name="T15" fmla="*/ 5073 h 7610"/>
                <a:gd name="T16" fmla="*/ 1 w 7622"/>
                <a:gd name="T17" fmla="*/ 4878 h 7610"/>
                <a:gd name="T18" fmla="*/ 5074 w 7622"/>
                <a:gd name="T19" fmla="*/ 194 h 7610"/>
                <a:gd name="T20" fmla="*/ 5074 w 7622"/>
                <a:gd name="T21" fmla="*/ 194 h 7610"/>
                <a:gd name="T22" fmla="*/ 4982 w 7622"/>
                <a:gd name="T23" fmla="*/ 4970 h 7610"/>
                <a:gd name="T24" fmla="*/ 2536 w 7622"/>
                <a:gd name="T25" fmla="*/ 5983 h 7610"/>
                <a:gd name="T26" fmla="*/ 197 w 7622"/>
                <a:gd name="T27" fmla="*/ 5073 h 7610"/>
                <a:gd name="T28" fmla="*/ 197 w 7622"/>
                <a:gd name="T29" fmla="*/ 5073 h 7610"/>
                <a:gd name="T30" fmla="*/ 2744 w 7622"/>
                <a:gd name="T31" fmla="*/ 7609 h 7610"/>
                <a:gd name="T32" fmla="*/ 7622 w 7622"/>
                <a:gd name="T33" fmla="*/ 2800 h 7610"/>
                <a:gd name="T34" fmla="*/ 7622 w 7622"/>
                <a:gd name="T35" fmla="*/ 2732 h 7610"/>
                <a:gd name="T36" fmla="*/ 5074 w 7622"/>
                <a:gd name="T37" fmla="*/ 194 h 7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22" h="7610">
                  <a:moveTo>
                    <a:pt x="4879" y="0"/>
                  </a:moveTo>
                  <a:lnTo>
                    <a:pt x="5074" y="194"/>
                  </a:lnTo>
                  <a:cubicBezTo>
                    <a:pt x="5012" y="128"/>
                    <a:pt x="4947" y="63"/>
                    <a:pt x="4879" y="0"/>
                  </a:cubicBezTo>
                  <a:close/>
                  <a:moveTo>
                    <a:pt x="1" y="4878"/>
                  </a:moveTo>
                  <a:lnTo>
                    <a:pt x="1" y="4878"/>
                  </a:lnTo>
                  <a:cubicBezTo>
                    <a:pt x="64" y="4946"/>
                    <a:pt x="130" y="5011"/>
                    <a:pt x="197" y="5073"/>
                  </a:cubicBez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2744" y="7609"/>
                  </a:lnTo>
                  <a:cubicBezTo>
                    <a:pt x="5349" y="7472"/>
                    <a:pt x="7438" y="5406"/>
                    <a:pt x="7622" y="2800"/>
                  </a:cubicBezTo>
                  <a:lnTo>
                    <a:pt x="7622" y="2732"/>
                  </a:lnTo>
                  <a:lnTo>
                    <a:pt x="5074" y="194"/>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1460;p45"/>
            <p:cNvSpPr>
              <a:spLocks noChangeArrowheads="1"/>
            </p:cNvSpPr>
            <p:nvPr/>
          </p:nvSpPr>
          <p:spPr bwMode="auto">
            <a:xfrm rot="5400000">
              <a:off x="3004130" y="2923477"/>
              <a:ext cx="812995" cy="736664"/>
            </a:xfrm>
            <a:custGeom>
              <a:avLst/>
              <a:gdLst>
                <a:gd name="T0" fmla="*/ 3836 w 7622"/>
                <a:gd name="T1" fmla="*/ 1 h 6908"/>
                <a:gd name="T2" fmla="*/ 1527 w 7622"/>
                <a:gd name="T3" fmla="*/ 886 h 6908"/>
                <a:gd name="T4" fmla="*/ 1160 w 7622"/>
                <a:gd name="T5" fmla="*/ 5637 h 6908"/>
                <a:gd name="T6" fmla="*/ 1401 w 7622"/>
                <a:gd name="T7" fmla="*/ 5901 h 6908"/>
                <a:gd name="T8" fmla="*/ 3834 w 7622"/>
                <a:gd name="T9" fmla="*/ 6907 h 6908"/>
                <a:gd name="T10" fmla="*/ 6279 w 7622"/>
                <a:gd name="T11" fmla="*/ 5890 h 6908"/>
                <a:gd name="T12" fmla="*/ 6279 w 7622"/>
                <a:gd name="T13" fmla="*/ 1012 h 6908"/>
                <a:gd name="T14" fmla="*/ 3836 w 7622"/>
                <a:gd name="T15" fmla="*/ 1 h 6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2" h="6908">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Google Shape;1461;p45"/>
            <p:cNvSpPr>
              <a:spLocks noChangeArrowheads="1"/>
            </p:cNvSpPr>
            <p:nvPr/>
          </p:nvSpPr>
          <p:spPr bwMode="auto">
            <a:xfrm rot="5400000">
              <a:off x="1123816" y="3080257"/>
              <a:ext cx="1474112" cy="1108736"/>
            </a:xfrm>
            <a:custGeom>
              <a:avLst/>
              <a:gdLst>
                <a:gd name="T0" fmla="*/ 8443 w 13820"/>
                <a:gd name="T1" fmla="*/ 0 h 10397"/>
                <a:gd name="T2" fmla="*/ 3283 w 13820"/>
                <a:gd name="T3" fmla="*/ 4855 h 10397"/>
                <a:gd name="T4" fmla="*/ 0 w 13820"/>
                <a:gd name="T5" fmla="*/ 4855 h 10397"/>
                <a:gd name="T6" fmla="*/ 0 w 13820"/>
                <a:gd name="T7" fmla="*/ 5578 h 10397"/>
                <a:gd name="T8" fmla="*/ 3283 w 13820"/>
                <a:gd name="T9" fmla="*/ 5578 h 10397"/>
                <a:gd name="T10" fmla="*/ 8441 w 13820"/>
                <a:gd name="T11" fmla="*/ 10396 h 10397"/>
                <a:gd name="T12" fmla="*/ 8758 w 13820"/>
                <a:gd name="T13" fmla="*/ 10387 h 10397"/>
                <a:gd name="T14" fmla="*/ 6015 w 13820"/>
                <a:gd name="T15" fmla="*/ 7655 h 10397"/>
                <a:gd name="T16" fmla="*/ 5992 w 13820"/>
                <a:gd name="T17" fmla="*/ 7632 h 10397"/>
                <a:gd name="T18" fmla="*/ 6038 w 13820"/>
                <a:gd name="T19" fmla="*/ 2766 h 10397"/>
                <a:gd name="T20" fmla="*/ 8465 w 13820"/>
                <a:gd name="T21" fmla="*/ 1769 h 10397"/>
                <a:gd name="T22" fmla="*/ 10904 w 13820"/>
                <a:gd name="T23" fmla="*/ 2777 h 10397"/>
                <a:gd name="T24" fmla="*/ 13635 w 13820"/>
                <a:gd name="T25" fmla="*/ 5509 h 10397"/>
                <a:gd name="T26" fmla="*/ 8781 w 13820"/>
                <a:gd name="T27" fmla="*/ 11 h 10397"/>
                <a:gd name="T28" fmla="*/ 8443 w 13820"/>
                <a:gd name="T29" fmla="*/ 0 h 10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397">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1462;p45"/>
            <p:cNvSpPr>
              <a:spLocks noChangeArrowheads="1"/>
            </p:cNvSpPr>
            <p:nvPr/>
          </p:nvSpPr>
          <p:spPr bwMode="auto">
            <a:xfrm rot="5400000">
              <a:off x="1307472" y="3540300"/>
              <a:ext cx="811714" cy="811526"/>
            </a:xfrm>
            <a:custGeom>
              <a:avLst/>
              <a:gdLst>
                <a:gd name="T0" fmla="*/ 4878 w 7610"/>
                <a:gd name="T1" fmla="*/ 0 h 7610"/>
                <a:gd name="T2" fmla="*/ 4878 w 7610"/>
                <a:gd name="T3" fmla="*/ 4878 h 7610"/>
                <a:gd name="T4" fmla="*/ 2435 w 7610"/>
                <a:gd name="T5" fmla="*/ 5885 h 7610"/>
                <a:gd name="T6" fmla="*/ 0 w 7610"/>
                <a:gd name="T7" fmla="*/ 4878 h 7610"/>
                <a:gd name="T8" fmla="*/ 0 w 7610"/>
                <a:gd name="T9" fmla="*/ 4878 h 7610"/>
                <a:gd name="T10" fmla="*/ 2732 w 7610"/>
                <a:gd name="T11" fmla="*/ 7610 h 7610"/>
                <a:gd name="T12" fmla="*/ 7609 w 7610"/>
                <a:gd name="T13" fmla="*/ 2732 h 7610"/>
                <a:gd name="T14" fmla="*/ 4878 w 7610"/>
                <a:gd name="T15" fmla="*/ 0 h 7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0" h="7610">
                  <a:moveTo>
                    <a:pt x="4878" y="0"/>
                  </a:moveTo>
                  <a:cubicBezTo>
                    <a:pt x="6221" y="1343"/>
                    <a:pt x="6221" y="3535"/>
                    <a:pt x="4878" y="4878"/>
                  </a:cubicBezTo>
                  <a:cubicBezTo>
                    <a:pt x="4201" y="5549"/>
                    <a:pt x="3317" y="5885"/>
                    <a:pt x="2435" y="5885"/>
                  </a:cubicBezTo>
                  <a:cubicBezTo>
                    <a:pt x="1552" y="5885"/>
                    <a:pt x="672" y="5549"/>
                    <a:pt x="0" y="4878"/>
                  </a:cubicBezTo>
                  <a:lnTo>
                    <a:pt x="2732" y="7610"/>
                  </a:lnTo>
                  <a:cubicBezTo>
                    <a:pt x="5360" y="7460"/>
                    <a:pt x="7460" y="5360"/>
                    <a:pt x="7609" y="2732"/>
                  </a:cubicBezTo>
                  <a:lnTo>
                    <a:pt x="4878" y="0"/>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1463;p45"/>
            <p:cNvSpPr>
              <a:spLocks noChangeArrowheads="1"/>
            </p:cNvSpPr>
            <p:nvPr/>
          </p:nvSpPr>
          <p:spPr bwMode="auto">
            <a:xfrm rot="5400000">
              <a:off x="1464075" y="3431350"/>
              <a:ext cx="799447" cy="725792"/>
            </a:xfrm>
            <a:custGeom>
              <a:avLst/>
              <a:gdLst>
                <a:gd name="T0" fmla="*/ 3798 w 7495"/>
                <a:gd name="T1" fmla="*/ 1 h 6806"/>
                <a:gd name="T2" fmla="*/ 1366 w 7495"/>
                <a:gd name="T3" fmla="*/ 998 h 6806"/>
                <a:gd name="T4" fmla="*/ 1332 w 7495"/>
                <a:gd name="T5" fmla="*/ 5864 h 6806"/>
                <a:gd name="T6" fmla="*/ 1355 w 7495"/>
                <a:gd name="T7" fmla="*/ 5887 h 6806"/>
                <a:gd name="T8" fmla="*/ 3700 w 7495"/>
                <a:gd name="T9" fmla="*/ 6806 h 6806"/>
                <a:gd name="T10" fmla="*/ 6141 w 7495"/>
                <a:gd name="T11" fmla="*/ 5795 h 6806"/>
                <a:gd name="T12" fmla="*/ 6232 w 7495"/>
                <a:gd name="T13" fmla="*/ 1009 h 6806"/>
                <a:gd name="T14" fmla="*/ 3798 w 7495"/>
                <a:gd name="T15" fmla="*/ 1 h 6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95" h="6806">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 name="文本框 75"/>
          <p:cNvSpPr txBox="1">
            <a:spLocks noChangeArrowheads="1"/>
          </p:cNvSpPr>
          <p:nvPr userDrawn="1"/>
        </p:nvSpPr>
        <p:spPr bwMode="auto">
          <a:xfrm>
            <a:off x="1824038" y="3500438"/>
            <a:ext cx="4984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1</a:t>
            </a:r>
            <a:endParaRPr lang="zh-CN" altLang="en-US" sz="4400">
              <a:solidFill>
                <a:srgbClr val="F2B731"/>
              </a:solidFill>
            </a:endParaRPr>
          </a:p>
        </p:txBody>
      </p:sp>
      <p:sp>
        <p:nvSpPr>
          <p:cNvPr id="37" name="文本框 108"/>
          <p:cNvSpPr txBox="1">
            <a:spLocks noChangeArrowheads="1"/>
          </p:cNvSpPr>
          <p:nvPr userDrawn="1"/>
        </p:nvSpPr>
        <p:spPr bwMode="auto">
          <a:xfrm>
            <a:off x="3371850" y="2990850"/>
            <a:ext cx="4984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2</a:t>
            </a:r>
            <a:endParaRPr lang="zh-CN" altLang="en-US" sz="4400">
              <a:solidFill>
                <a:srgbClr val="F2B731"/>
              </a:solidFill>
            </a:endParaRPr>
          </a:p>
        </p:txBody>
      </p:sp>
      <p:sp>
        <p:nvSpPr>
          <p:cNvPr id="38" name="文本框 109"/>
          <p:cNvSpPr txBox="1">
            <a:spLocks noChangeArrowheads="1"/>
          </p:cNvSpPr>
          <p:nvPr userDrawn="1"/>
        </p:nvSpPr>
        <p:spPr bwMode="auto">
          <a:xfrm>
            <a:off x="4897438" y="3486150"/>
            <a:ext cx="5000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3</a:t>
            </a:r>
            <a:endParaRPr lang="zh-CN" altLang="en-US" sz="4400">
              <a:solidFill>
                <a:srgbClr val="F2B731"/>
              </a:solidFill>
            </a:endParaRPr>
          </a:p>
        </p:txBody>
      </p:sp>
      <p:sp>
        <p:nvSpPr>
          <p:cNvPr id="39" name="文本框 110"/>
          <p:cNvSpPr txBox="1">
            <a:spLocks noChangeArrowheads="1"/>
          </p:cNvSpPr>
          <p:nvPr userDrawn="1"/>
        </p:nvSpPr>
        <p:spPr bwMode="auto">
          <a:xfrm>
            <a:off x="6477000" y="2981325"/>
            <a:ext cx="4984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4</a:t>
            </a:r>
            <a:endParaRPr lang="zh-CN" altLang="en-US" sz="4400">
              <a:solidFill>
                <a:srgbClr val="F2B731"/>
              </a:solidFill>
            </a:endParaRPr>
          </a:p>
        </p:txBody>
      </p:sp>
      <p:sp>
        <p:nvSpPr>
          <p:cNvPr id="40" name="文本框 111"/>
          <p:cNvSpPr txBox="1">
            <a:spLocks noChangeArrowheads="1"/>
          </p:cNvSpPr>
          <p:nvPr userDrawn="1"/>
        </p:nvSpPr>
        <p:spPr bwMode="auto">
          <a:xfrm>
            <a:off x="8005763" y="3514725"/>
            <a:ext cx="498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5</a:t>
            </a:r>
            <a:endParaRPr lang="zh-CN" altLang="en-US" sz="4400">
              <a:solidFill>
                <a:srgbClr val="F2B731"/>
              </a:solidFill>
            </a:endParaRPr>
          </a:p>
        </p:txBody>
      </p:sp>
      <p:sp>
        <p:nvSpPr>
          <p:cNvPr id="41" name="文本框 112"/>
          <p:cNvSpPr txBox="1">
            <a:spLocks noChangeArrowheads="1"/>
          </p:cNvSpPr>
          <p:nvPr userDrawn="1"/>
        </p:nvSpPr>
        <p:spPr bwMode="auto">
          <a:xfrm>
            <a:off x="9553575" y="3003550"/>
            <a:ext cx="500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6</a:t>
            </a:r>
            <a:endParaRPr lang="zh-CN" altLang="en-US" sz="4400">
              <a:solidFill>
                <a:srgbClr val="F2B731"/>
              </a:solidFill>
            </a:endParaRPr>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4" name="内容占位符 4"/>
          <p:cNvSpPr>
            <a:spLocks noGrp="1"/>
          </p:cNvSpPr>
          <p:nvPr>
            <p:ph sz="quarter" idx="27" hasCustomPrompt="1"/>
          </p:nvPr>
        </p:nvSpPr>
        <p:spPr>
          <a:xfrm>
            <a:off x="1242825"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4" name="内容占位符 4"/>
          <p:cNvSpPr>
            <a:spLocks noGrp="1"/>
          </p:cNvSpPr>
          <p:nvPr>
            <p:ph sz="quarter" idx="31" hasCustomPrompt="1"/>
          </p:nvPr>
        </p:nvSpPr>
        <p:spPr>
          <a:xfrm>
            <a:off x="4341266"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5" name="内容占位符 4"/>
          <p:cNvSpPr>
            <a:spLocks noGrp="1"/>
          </p:cNvSpPr>
          <p:nvPr>
            <p:ph sz="quarter" idx="32" hasCustomPrompt="1"/>
          </p:nvPr>
        </p:nvSpPr>
        <p:spPr>
          <a:xfrm>
            <a:off x="7449355"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6" name="内容占位符 4"/>
          <p:cNvSpPr>
            <a:spLocks noGrp="1"/>
          </p:cNvSpPr>
          <p:nvPr>
            <p:ph sz="quarter" idx="33" hasCustomPrompt="1"/>
          </p:nvPr>
        </p:nvSpPr>
        <p:spPr>
          <a:xfrm>
            <a:off x="2824869"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7" name="内容占位符 4"/>
          <p:cNvSpPr>
            <a:spLocks noGrp="1"/>
          </p:cNvSpPr>
          <p:nvPr>
            <p:ph sz="quarter" idx="34" hasCustomPrompt="1"/>
          </p:nvPr>
        </p:nvSpPr>
        <p:spPr>
          <a:xfrm>
            <a:off x="5923310"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8" name="内容占位符 4"/>
          <p:cNvSpPr>
            <a:spLocks noGrp="1"/>
          </p:cNvSpPr>
          <p:nvPr>
            <p:ph sz="quarter" idx="35" hasCustomPrompt="1"/>
          </p:nvPr>
        </p:nvSpPr>
        <p:spPr>
          <a:xfrm>
            <a:off x="9031399"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9" name="内容占位符 4"/>
          <p:cNvSpPr>
            <a:spLocks noGrp="1"/>
          </p:cNvSpPr>
          <p:nvPr>
            <p:ph sz="quarter" idx="26" hasCustomPrompt="1"/>
          </p:nvPr>
        </p:nvSpPr>
        <p:spPr>
          <a:xfrm>
            <a:off x="1646229"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0" name="内容占位符 4"/>
          <p:cNvSpPr>
            <a:spLocks noGrp="1"/>
          </p:cNvSpPr>
          <p:nvPr>
            <p:ph sz="quarter" idx="36" hasCustomPrompt="1"/>
          </p:nvPr>
        </p:nvSpPr>
        <p:spPr>
          <a:xfrm>
            <a:off x="4739946"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1" name="内容占位符 4"/>
          <p:cNvSpPr>
            <a:spLocks noGrp="1"/>
          </p:cNvSpPr>
          <p:nvPr>
            <p:ph sz="quarter" idx="37" hasCustomPrompt="1"/>
          </p:nvPr>
        </p:nvSpPr>
        <p:spPr>
          <a:xfrm>
            <a:off x="7764890"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2" name="内容占位符 4"/>
          <p:cNvSpPr>
            <a:spLocks noGrp="1"/>
          </p:cNvSpPr>
          <p:nvPr>
            <p:ph sz="quarter" idx="38" hasCustomPrompt="1"/>
          </p:nvPr>
        </p:nvSpPr>
        <p:spPr>
          <a:xfrm>
            <a:off x="3214517"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3" name="内容占位符 4"/>
          <p:cNvSpPr>
            <a:spLocks noGrp="1"/>
          </p:cNvSpPr>
          <p:nvPr>
            <p:ph sz="quarter" idx="39" hasCustomPrompt="1"/>
          </p:nvPr>
        </p:nvSpPr>
        <p:spPr>
          <a:xfrm>
            <a:off x="6322748"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4" name="内容占位符 4"/>
          <p:cNvSpPr>
            <a:spLocks noGrp="1"/>
          </p:cNvSpPr>
          <p:nvPr>
            <p:ph sz="quarter" idx="40" hasCustomPrompt="1"/>
          </p:nvPr>
        </p:nvSpPr>
        <p:spPr>
          <a:xfrm>
            <a:off x="9405748"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4" name="组合 46"/>
          <p:cNvGrpSpPr/>
          <p:nvPr userDrawn="1"/>
        </p:nvGrpSpPr>
        <p:grpSpPr bwMode="auto">
          <a:xfrm>
            <a:off x="1092200" y="2449513"/>
            <a:ext cx="8450263" cy="2387600"/>
            <a:chOff x="1148819" y="2071564"/>
            <a:chExt cx="6844787" cy="1932545"/>
          </a:xfrm>
        </p:grpSpPr>
        <p:grpSp>
          <p:nvGrpSpPr>
            <p:cNvPr id="15" name="Google Shape;440;p47"/>
            <p:cNvGrpSpPr/>
            <p:nvPr/>
          </p:nvGrpSpPr>
          <p:grpSpPr>
            <a:xfrm>
              <a:off x="1148819" y="2713208"/>
              <a:ext cx="1873113" cy="1290901"/>
              <a:chOff x="720000" y="2341741"/>
              <a:chExt cx="2120585" cy="1442831"/>
            </a:xfrm>
            <a:solidFill>
              <a:srgbClr val="285568"/>
            </a:solidFill>
          </p:grpSpPr>
          <p:sp>
            <p:nvSpPr>
              <p:cNvPr id="29" name="Google Shape;442;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30" name="Google Shape;441;p47"/>
              <p:cNvSpPr/>
              <p:nvPr/>
            </p:nvSpPr>
            <p:spPr>
              <a:xfrm>
                <a:off x="720000" y="2898672"/>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sp>
            <p:nvSpPr>
              <p:cNvPr id="31" name="Google Shape;443;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grpSp>
        <p:grpSp>
          <p:nvGrpSpPr>
            <p:cNvPr id="16" name="Google Shape;444;p47"/>
            <p:cNvGrpSpPr/>
            <p:nvPr/>
          </p:nvGrpSpPr>
          <p:grpSpPr>
            <a:xfrm rot="10800000" flipH="1">
              <a:off x="2699668" y="2071564"/>
              <a:ext cx="1873113" cy="1304427"/>
              <a:chOff x="720000" y="2341741"/>
              <a:chExt cx="2120585" cy="1457949"/>
            </a:xfrm>
            <a:solidFill>
              <a:srgbClr val="285568"/>
            </a:solidFill>
          </p:grpSpPr>
          <p:sp>
            <p:nvSpPr>
              <p:cNvPr id="26" name="Google Shape;446;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7" name="Google Shape;447;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8" name="Google Shape;445;p47"/>
              <p:cNvSpPr/>
              <p:nvPr/>
            </p:nvSpPr>
            <p:spPr>
              <a:xfrm>
                <a:off x="720000" y="2913790"/>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grpSp>
          <p:nvGrpSpPr>
            <p:cNvPr id="17" name="Google Shape;448;p47"/>
            <p:cNvGrpSpPr/>
            <p:nvPr/>
          </p:nvGrpSpPr>
          <p:grpSpPr>
            <a:xfrm>
              <a:off x="4215083" y="2713208"/>
              <a:ext cx="1873113" cy="1290901"/>
              <a:chOff x="720000" y="2341741"/>
              <a:chExt cx="2120585" cy="1442831"/>
            </a:xfrm>
            <a:solidFill>
              <a:srgbClr val="285568"/>
            </a:solidFill>
          </p:grpSpPr>
          <p:sp>
            <p:nvSpPr>
              <p:cNvPr id="23" name="Google Shape;450;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4" name="Google Shape;451;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5" name="Google Shape;449;p47"/>
              <p:cNvSpPr/>
              <p:nvPr/>
            </p:nvSpPr>
            <p:spPr>
              <a:xfrm>
                <a:off x="720000" y="2898672"/>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grpSp>
          <p:nvGrpSpPr>
            <p:cNvPr id="18" name="Google Shape;452;p47"/>
            <p:cNvGrpSpPr/>
            <p:nvPr/>
          </p:nvGrpSpPr>
          <p:grpSpPr>
            <a:xfrm rot="10800000" flipH="1">
              <a:off x="5728088" y="2072559"/>
              <a:ext cx="1873113" cy="1304427"/>
              <a:chOff x="720000" y="2341741"/>
              <a:chExt cx="2120585" cy="1457949"/>
            </a:xfrm>
            <a:solidFill>
              <a:srgbClr val="285568"/>
            </a:solidFill>
          </p:grpSpPr>
          <p:sp>
            <p:nvSpPr>
              <p:cNvPr id="20" name="Google Shape;454;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1" name="Google Shape;455;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2" name="Google Shape;453;p47"/>
              <p:cNvSpPr/>
              <p:nvPr/>
            </p:nvSpPr>
            <p:spPr>
              <a:xfrm>
                <a:off x="720000" y="2913790"/>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sp>
          <p:nvSpPr>
            <p:cNvPr id="19" name="Google Shape;456;p47"/>
            <p:cNvSpPr>
              <a:spLocks noChangeArrowheads="1"/>
            </p:cNvSpPr>
            <p:nvPr/>
          </p:nvSpPr>
          <p:spPr bwMode="auto">
            <a:xfrm>
              <a:off x="7204906" y="3198311"/>
              <a:ext cx="788700" cy="798900"/>
            </a:xfrm>
            <a:custGeom>
              <a:avLst/>
              <a:gdLst>
                <a:gd name="T0" fmla="*/ 0 w 788700"/>
                <a:gd name="T1" fmla="*/ 0 h 798900"/>
                <a:gd name="T2" fmla="*/ 657247 w 788700"/>
                <a:gd name="T3" fmla="*/ 0 h 798900"/>
                <a:gd name="T4" fmla="*/ 788700 w 788700"/>
                <a:gd name="T5" fmla="*/ 131452 h 798900"/>
                <a:gd name="T6" fmla="*/ 788700 w 788700"/>
                <a:gd name="T7" fmla="*/ 798900 h 798900"/>
                <a:gd name="T8" fmla="*/ 788700 w 788700"/>
                <a:gd name="T9" fmla="*/ 798900 h 798900"/>
                <a:gd name="T10" fmla="*/ 131452 w 788700"/>
                <a:gd name="T11" fmla="*/ 798900 h 798900"/>
                <a:gd name="T12" fmla="*/ 0 w 788700"/>
                <a:gd name="T13" fmla="*/ 667447 h 798900"/>
                <a:gd name="T14" fmla="*/ 0 w 788700"/>
                <a:gd name="T15" fmla="*/ 0 h 7989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700" h="798900">
                  <a:moveTo>
                    <a:pt x="0" y="0"/>
                  </a:moveTo>
                  <a:lnTo>
                    <a:pt x="657247" y="0"/>
                  </a:lnTo>
                  <a:lnTo>
                    <a:pt x="788700" y="131452"/>
                  </a:lnTo>
                  <a:lnTo>
                    <a:pt x="788700" y="798900"/>
                  </a:lnTo>
                  <a:lnTo>
                    <a:pt x="131452" y="798900"/>
                  </a:lnTo>
                  <a:lnTo>
                    <a:pt x="0" y="667447"/>
                  </a:lnTo>
                  <a:lnTo>
                    <a:pt x="0" y="0"/>
                  </a:lnTo>
                  <a:close/>
                </a:path>
              </a:pathLst>
            </a:custGeom>
            <a:solidFill>
              <a:srgbClr val="285568"/>
            </a:solidFill>
            <a:ln w="9525">
              <a:solidFill>
                <a:srgbClr val="285568"/>
              </a:solidFill>
              <a:round/>
            </a:ln>
          </p:spPr>
          <p:txBody>
            <a:bodyPr/>
            <a:lstStyle/>
            <a:p>
              <a:endParaRPr lang="zh-CN" altLang="en-US"/>
            </a:p>
          </p:txBody>
        </p:sp>
      </p:grpSp>
      <p:sp>
        <p:nvSpPr>
          <p:cNvPr id="32" name="文本框 68"/>
          <p:cNvSpPr txBox="1">
            <a:spLocks noChangeArrowheads="1"/>
          </p:cNvSpPr>
          <p:nvPr userDrawn="1"/>
        </p:nvSpPr>
        <p:spPr bwMode="auto">
          <a:xfrm>
            <a:off x="12795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01</a:t>
            </a:r>
            <a:endParaRPr lang="zh-CN" altLang="en-US" sz="4400">
              <a:solidFill>
                <a:schemeClr val="bg1"/>
              </a:solidFill>
            </a:endParaRPr>
          </a:p>
        </p:txBody>
      </p:sp>
      <p:sp>
        <p:nvSpPr>
          <p:cNvPr id="33" name="文本框 69"/>
          <p:cNvSpPr txBox="1">
            <a:spLocks noChangeArrowheads="1"/>
          </p:cNvSpPr>
          <p:nvPr userDrawn="1"/>
        </p:nvSpPr>
        <p:spPr bwMode="auto">
          <a:xfrm>
            <a:off x="50387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03</a:t>
            </a:r>
            <a:endParaRPr lang="zh-CN" altLang="en-US" sz="4400">
              <a:solidFill>
                <a:schemeClr val="bg1"/>
              </a:solidFill>
            </a:endParaRPr>
          </a:p>
        </p:txBody>
      </p:sp>
      <p:sp>
        <p:nvSpPr>
          <p:cNvPr id="34" name="文本框 70"/>
          <p:cNvSpPr txBox="1">
            <a:spLocks noChangeArrowheads="1"/>
          </p:cNvSpPr>
          <p:nvPr userDrawn="1"/>
        </p:nvSpPr>
        <p:spPr bwMode="auto">
          <a:xfrm>
            <a:off x="87217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05</a:t>
            </a:r>
            <a:endParaRPr lang="zh-CN" altLang="en-US" sz="4400">
              <a:solidFill>
                <a:schemeClr val="bg1"/>
              </a:solidFill>
            </a:endParaRPr>
          </a:p>
        </p:txBody>
      </p:sp>
      <p:sp>
        <p:nvSpPr>
          <p:cNvPr id="35" name="文本框 71"/>
          <p:cNvSpPr txBox="1">
            <a:spLocks noChangeArrowheads="1"/>
          </p:cNvSpPr>
          <p:nvPr userDrawn="1"/>
        </p:nvSpPr>
        <p:spPr bwMode="auto">
          <a:xfrm>
            <a:off x="3044825" y="2614613"/>
            <a:ext cx="812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02</a:t>
            </a:r>
            <a:endParaRPr lang="zh-CN" altLang="en-US" sz="4400">
              <a:solidFill>
                <a:schemeClr val="bg1"/>
              </a:solidFill>
            </a:endParaRPr>
          </a:p>
        </p:txBody>
      </p:sp>
      <p:sp>
        <p:nvSpPr>
          <p:cNvPr id="36" name="文本框 72"/>
          <p:cNvSpPr txBox="1">
            <a:spLocks noChangeArrowheads="1"/>
          </p:cNvSpPr>
          <p:nvPr userDrawn="1"/>
        </p:nvSpPr>
        <p:spPr bwMode="auto">
          <a:xfrm>
            <a:off x="6757988" y="2614613"/>
            <a:ext cx="812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04</a:t>
            </a:r>
            <a:endParaRPr lang="zh-CN" altLang="en-US" sz="4400">
              <a:solidFill>
                <a:schemeClr val="bg1"/>
              </a:solidFill>
            </a:endParaRPr>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2909819" y="114942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4" name="内容占位符 4"/>
          <p:cNvSpPr>
            <a:spLocks noGrp="1"/>
          </p:cNvSpPr>
          <p:nvPr>
            <p:ph sz="quarter" idx="27" hasCustomPrompt="1"/>
          </p:nvPr>
        </p:nvSpPr>
        <p:spPr>
          <a:xfrm>
            <a:off x="2909818" y="157199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41" name="内容占位符 4"/>
          <p:cNvSpPr>
            <a:spLocks noGrp="1"/>
          </p:cNvSpPr>
          <p:nvPr>
            <p:ph sz="quarter" idx="28" hasCustomPrompt="1"/>
          </p:nvPr>
        </p:nvSpPr>
        <p:spPr>
          <a:xfrm>
            <a:off x="6591882" y="114942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2" name="内容占位符 4"/>
          <p:cNvSpPr>
            <a:spLocks noGrp="1"/>
          </p:cNvSpPr>
          <p:nvPr>
            <p:ph sz="quarter" idx="29" hasCustomPrompt="1"/>
          </p:nvPr>
        </p:nvSpPr>
        <p:spPr>
          <a:xfrm>
            <a:off x="6591881" y="157199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5" name="内容占位符 4"/>
          <p:cNvSpPr>
            <a:spLocks noGrp="1"/>
          </p:cNvSpPr>
          <p:nvPr>
            <p:ph sz="quarter" idx="31" hasCustomPrompt="1"/>
          </p:nvPr>
        </p:nvSpPr>
        <p:spPr>
          <a:xfrm>
            <a:off x="4745305" y="518797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106" name="内容占位符 4"/>
          <p:cNvSpPr>
            <a:spLocks noGrp="1"/>
          </p:cNvSpPr>
          <p:nvPr>
            <p:ph sz="quarter" idx="32" hasCustomPrompt="1"/>
          </p:nvPr>
        </p:nvSpPr>
        <p:spPr>
          <a:xfrm>
            <a:off x="4745304" y="561054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7" name="内容占位符 4"/>
          <p:cNvSpPr>
            <a:spLocks noGrp="1"/>
          </p:cNvSpPr>
          <p:nvPr>
            <p:ph sz="quarter" idx="33" hasCustomPrompt="1"/>
          </p:nvPr>
        </p:nvSpPr>
        <p:spPr>
          <a:xfrm>
            <a:off x="1001409" y="519312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108" name="内容占位符 4"/>
          <p:cNvSpPr>
            <a:spLocks noGrp="1"/>
          </p:cNvSpPr>
          <p:nvPr>
            <p:ph sz="quarter" idx="34" hasCustomPrompt="1"/>
          </p:nvPr>
        </p:nvSpPr>
        <p:spPr>
          <a:xfrm>
            <a:off x="1001408" y="5615701"/>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74" name="内容占位符 4"/>
          <p:cNvSpPr>
            <a:spLocks noGrp="1"/>
          </p:cNvSpPr>
          <p:nvPr>
            <p:ph sz="quarter" idx="36" hasCustomPrompt="1"/>
          </p:nvPr>
        </p:nvSpPr>
        <p:spPr>
          <a:xfrm>
            <a:off x="8458721" y="518797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5</a:t>
            </a:r>
            <a:r>
              <a:rPr lang="zh-CN" altLang="en-US" noProof="1"/>
              <a:t>、小标题</a:t>
            </a:r>
            <a:endParaRPr lang="zh-CN" altLang="en-US" noProof="1"/>
          </a:p>
        </p:txBody>
      </p:sp>
      <p:sp>
        <p:nvSpPr>
          <p:cNvPr id="75" name="内容占位符 4"/>
          <p:cNvSpPr>
            <a:spLocks noGrp="1"/>
          </p:cNvSpPr>
          <p:nvPr>
            <p:ph sz="quarter" idx="37" hasCustomPrompt="1"/>
          </p:nvPr>
        </p:nvSpPr>
        <p:spPr>
          <a:xfrm>
            <a:off x="8458720" y="561054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4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909516" y="5629274"/>
            <a:ext cx="10297746"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079017" y="5635177"/>
            <a:ext cx="10034460"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626045" y="5629274"/>
            <a:ext cx="9018509"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782700" y="5163526"/>
            <a:ext cx="8838408"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8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996956" y="5629274"/>
            <a:ext cx="10257198"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9_标题和内容">
    <p:spTree>
      <p:nvGrpSpPr>
        <p:cNvPr id="1" name=""/>
        <p:cNvGrpSpPr/>
        <p:nvPr/>
      </p:nvGrpSpPr>
      <p:grpSpPr>
        <a:xfrm>
          <a:off x="0" y="0"/>
          <a:ext cx="0" cy="0"/>
          <a:chOff x="0" y="0"/>
          <a:chExt cx="0" cy="0"/>
        </a:xfrm>
      </p:grpSpPr>
      <p:sp>
        <p:nvSpPr>
          <p:cNvPr id="15" name="矩形 1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581008"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44" name="内容占位符 4"/>
          <p:cNvSpPr>
            <a:spLocks noGrp="1"/>
          </p:cNvSpPr>
          <p:nvPr>
            <p:ph sz="quarter" idx="27" hasCustomPrompt="1"/>
          </p:nvPr>
        </p:nvSpPr>
        <p:spPr>
          <a:xfrm>
            <a:off x="581008"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3418586"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7" name="内容占位符 4"/>
          <p:cNvSpPr>
            <a:spLocks noGrp="1"/>
          </p:cNvSpPr>
          <p:nvPr>
            <p:ph sz="quarter" idx="29" hasCustomPrompt="1"/>
          </p:nvPr>
        </p:nvSpPr>
        <p:spPr>
          <a:xfrm>
            <a:off x="3418586"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56" name="内容占位符 4"/>
          <p:cNvSpPr>
            <a:spLocks noGrp="1"/>
          </p:cNvSpPr>
          <p:nvPr>
            <p:ph sz="quarter" idx="30" hasCustomPrompt="1"/>
          </p:nvPr>
        </p:nvSpPr>
        <p:spPr>
          <a:xfrm>
            <a:off x="6256164"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57" name="内容占位符 4"/>
          <p:cNvSpPr>
            <a:spLocks noGrp="1"/>
          </p:cNvSpPr>
          <p:nvPr>
            <p:ph sz="quarter" idx="31" hasCustomPrompt="1"/>
          </p:nvPr>
        </p:nvSpPr>
        <p:spPr>
          <a:xfrm>
            <a:off x="6256164"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58" name="内容占位符 4"/>
          <p:cNvSpPr>
            <a:spLocks noGrp="1"/>
          </p:cNvSpPr>
          <p:nvPr>
            <p:ph sz="quarter" idx="32" hasCustomPrompt="1"/>
          </p:nvPr>
        </p:nvSpPr>
        <p:spPr>
          <a:xfrm>
            <a:off x="9093742"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59" name="内容占位符 4"/>
          <p:cNvSpPr>
            <a:spLocks noGrp="1"/>
          </p:cNvSpPr>
          <p:nvPr>
            <p:ph sz="quarter" idx="33" hasCustomPrompt="1"/>
          </p:nvPr>
        </p:nvSpPr>
        <p:spPr>
          <a:xfrm>
            <a:off x="9093742"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3" name="内容占位符 2"/>
          <p:cNvSpPr>
            <a:spLocks noGrp="1"/>
          </p:cNvSpPr>
          <p:nvPr>
            <p:ph sz="quarter" idx="34" hasCustomPrompt="1"/>
          </p:nvPr>
        </p:nvSpPr>
        <p:spPr>
          <a:xfrm>
            <a:off x="1237602" y="2634407"/>
            <a:ext cx="906272" cy="487550"/>
          </a:xfrm>
          <a:prstGeom prst="rect">
            <a:avLst/>
          </a:prstGeom>
        </p:spPr>
        <p:txBody>
          <a:bodyPr/>
          <a:lstStyle>
            <a:lvl1pPr marL="0" indent="0">
              <a:buNone/>
              <a:defRPr b="1"/>
            </a:lvl1pPr>
          </a:lstStyle>
          <a:p>
            <a:r>
              <a:rPr lang="en-US" altLang="zh-CN" noProof="1"/>
              <a:t>25%</a:t>
            </a:r>
            <a:endParaRPr lang="zh-CN" altLang="en-US" noProof="1"/>
          </a:p>
        </p:txBody>
      </p:sp>
      <p:sp>
        <p:nvSpPr>
          <p:cNvPr id="187" name="内容占位符 2"/>
          <p:cNvSpPr>
            <a:spLocks noGrp="1"/>
          </p:cNvSpPr>
          <p:nvPr>
            <p:ph sz="quarter" idx="35" hasCustomPrompt="1"/>
          </p:nvPr>
        </p:nvSpPr>
        <p:spPr>
          <a:xfrm>
            <a:off x="4081742" y="2525830"/>
            <a:ext cx="906272" cy="487550"/>
          </a:xfrm>
          <a:prstGeom prst="rect">
            <a:avLst/>
          </a:prstGeom>
        </p:spPr>
        <p:txBody>
          <a:bodyPr/>
          <a:lstStyle>
            <a:lvl1pPr marL="0" indent="0">
              <a:buNone/>
              <a:defRPr b="1"/>
            </a:lvl1pPr>
          </a:lstStyle>
          <a:p>
            <a:r>
              <a:rPr lang="en-US" altLang="zh-CN" noProof="1"/>
              <a:t>50%</a:t>
            </a:r>
            <a:endParaRPr lang="zh-CN" altLang="en-US" noProof="1"/>
          </a:p>
        </p:txBody>
      </p:sp>
      <p:sp>
        <p:nvSpPr>
          <p:cNvPr id="188" name="内容占位符 2"/>
          <p:cNvSpPr>
            <a:spLocks noGrp="1"/>
          </p:cNvSpPr>
          <p:nvPr>
            <p:ph sz="quarter" idx="36" hasCustomPrompt="1"/>
          </p:nvPr>
        </p:nvSpPr>
        <p:spPr>
          <a:xfrm>
            <a:off x="6913561" y="2435272"/>
            <a:ext cx="906272" cy="487550"/>
          </a:xfrm>
          <a:prstGeom prst="rect">
            <a:avLst/>
          </a:prstGeom>
        </p:spPr>
        <p:txBody>
          <a:bodyPr/>
          <a:lstStyle>
            <a:lvl1pPr marL="0" indent="0">
              <a:buNone/>
              <a:defRPr b="1"/>
            </a:lvl1pPr>
          </a:lstStyle>
          <a:p>
            <a:r>
              <a:rPr lang="en-US" altLang="zh-CN" noProof="1"/>
              <a:t>75%</a:t>
            </a:r>
            <a:endParaRPr lang="zh-CN" altLang="en-US" noProof="1"/>
          </a:p>
        </p:txBody>
      </p:sp>
      <p:sp>
        <p:nvSpPr>
          <p:cNvPr id="189" name="内容占位符 2"/>
          <p:cNvSpPr>
            <a:spLocks noGrp="1"/>
          </p:cNvSpPr>
          <p:nvPr>
            <p:ph sz="quarter" idx="37" hasCustomPrompt="1"/>
          </p:nvPr>
        </p:nvSpPr>
        <p:spPr>
          <a:xfrm>
            <a:off x="9790221" y="2336976"/>
            <a:ext cx="906272" cy="487550"/>
          </a:xfrm>
          <a:prstGeom prst="rect">
            <a:avLst/>
          </a:prstGeom>
        </p:spPr>
        <p:txBody>
          <a:bodyPr/>
          <a:lstStyle>
            <a:lvl1pPr marL="0" indent="0">
              <a:buNone/>
              <a:defRPr b="1"/>
            </a:lvl1pPr>
          </a:lstStyle>
          <a:p>
            <a:r>
              <a:rPr lang="en-US" altLang="zh-CN" noProof="1"/>
              <a:t>95%</a:t>
            </a:r>
            <a:endParaRPr lang="zh-CN" altLang="en-US" noProof="1"/>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3800967" y="920715"/>
          <a:ext cx="7982912" cy="5321941"/>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矩形 5"/>
          <p:cNvSpPr/>
          <p:nvPr userDrawn="1"/>
        </p:nvSpPr>
        <p:spPr>
          <a:xfrm>
            <a:off x="0" y="1003300"/>
            <a:ext cx="9788525" cy="4876800"/>
          </a:xfrm>
          <a:custGeom>
            <a:avLst/>
            <a:gdLst>
              <a:gd name="connsiteX0" fmla="*/ 0 w 9788770"/>
              <a:gd name="connsiteY0" fmla="*/ 0 h 4876800"/>
              <a:gd name="connsiteX1" fmla="*/ 9788770 w 9788770"/>
              <a:gd name="connsiteY1" fmla="*/ 0 h 4876800"/>
              <a:gd name="connsiteX2" fmla="*/ 9788770 w 9788770"/>
              <a:gd name="connsiteY2" fmla="*/ 4876800 h 4876800"/>
              <a:gd name="connsiteX3" fmla="*/ 0 w 9788770"/>
              <a:gd name="connsiteY3" fmla="*/ 4876800 h 4876800"/>
              <a:gd name="connsiteX4" fmla="*/ 0 w 9788770"/>
              <a:gd name="connsiteY4" fmla="*/ 0 h 4876800"/>
              <a:gd name="connsiteX0-1" fmla="*/ 0 w 9788770"/>
              <a:gd name="connsiteY0-2" fmla="*/ 0 h 4876800"/>
              <a:gd name="connsiteX1-3" fmla="*/ 9788770 w 9788770"/>
              <a:gd name="connsiteY1-4" fmla="*/ 0 h 4876800"/>
              <a:gd name="connsiteX2-5" fmla="*/ 9507416 w 9788770"/>
              <a:gd name="connsiteY2-6" fmla="*/ 4876800 h 4876800"/>
              <a:gd name="connsiteX3-7" fmla="*/ 0 w 9788770"/>
              <a:gd name="connsiteY3-8" fmla="*/ 4876800 h 4876800"/>
              <a:gd name="connsiteX4-9" fmla="*/ 0 w 9788770"/>
              <a:gd name="connsiteY4-10" fmla="*/ 0 h 4876800"/>
              <a:gd name="connsiteX0-11" fmla="*/ 0 w 9788770"/>
              <a:gd name="connsiteY0-12" fmla="*/ 0 h 4876800"/>
              <a:gd name="connsiteX1-13" fmla="*/ 9788770 w 9788770"/>
              <a:gd name="connsiteY1-14" fmla="*/ 0 h 4876800"/>
              <a:gd name="connsiteX2-15" fmla="*/ 9120554 w 9788770"/>
              <a:gd name="connsiteY2-16" fmla="*/ 4876800 h 4876800"/>
              <a:gd name="connsiteX3-17" fmla="*/ 0 w 9788770"/>
              <a:gd name="connsiteY3-18" fmla="*/ 4876800 h 4876800"/>
              <a:gd name="connsiteX4-19" fmla="*/ 0 w 9788770"/>
              <a:gd name="connsiteY4-20" fmla="*/ 0 h 4876800"/>
              <a:gd name="connsiteX0-21" fmla="*/ 0 w 9788770"/>
              <a:gd name="connsiteY0-22" fmla="*/ 0 h 4888523"/>
              <a:gd name="connsiteX1-23" fmla="*/ 9788770 w 9788770"/>
              <a:gd name="connsiteY1-24" fmla="*/ 0 h 4888523"/>
              <a:gd name="connsiteX2-25" fmla="*/ 8417169 w 9788770"/>
              <a:gd name="connsiteY2-26" fmla="*/ 4888523 h 4888523"/>
              <a:gd name="connsiteX3-27" fmla="*/ 0 w 9788770"/>
              <a:gd name="connsiteY3-28" fmla="*/ 4876800 h 4888523"/>
              <a:gd name="connsiteX4-29" fmla="*/ 0 w 9788770"/>
              <a:gd name="connsiteY4-30" fmla="*/ 0 h 4888523"/>
              <a:gd name="connsiteX0-31" fmla="*/ 0 w 9788770"/>
              <a:gd name="connsiteY0-32" fmla="*/ 0 h 4876800"/>
              <a:gd name="connsiteX1-33" fmla="*/ 9788770 w 9788770"/>
              <a:gd name="connsiteY1-34" fmla="*/ 0 h 4876800"/>
              <a:gd name="connsiteX2-35" fmla="*/ 7842738 w 9788770"/>
              <a:gd name="connsiteY2-36" fmla="*/ 4876800 h 4876800"/>
              <a:gd name="connsiteX3-37" fmla="*/ 0 w 9788770"/>
              <a:gd name="connsiteY3-38" fmla="*/ 4876800 h 4876800"/>
              <a:gd name="connsiteX4-39" fmla="*/ 0 w 9788770"/>
              <a:gd name="connsiteY4-40" fmla="*/ 0 h 4876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8770" h="4876800">
                <a:moveTo>
                  <a:pt x="0" y="0"/>
                </a:moveTo>
                <a:lnTo>
                  <a:pt x="9788770" y="0"/>
                </a:lnTo>
                <a:lnTo>
                  <a:pt x="7842738" y="4876800"/>
                </a:lnTo>
                <a:lnTo>
                  <a:pt x="0" y="4876800"/>
                </a:lnTo>
                <a:lnTo>
                  <a:pt x="0" y="0"/>
                </a:lnTo>
                <a:close/>
              </a:path>
            </a:pathLst>
          </a:custGeom>
          <a:solidFill>
            <a:srgbClr val="589E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grpSp>
        <p:nvGrpSpPr>
          <p:cNvPr id="7" name="Google Shape;624;p28"/>
          <p:cNvGrpSpPr/>
          <p:nvPr userDrawn="1"/>
        </p:nvGrpSpPr>
        <p:grpSpPr bwMode="auto">
          <a:xfrm flipH="1">
            <a:off x="3630613" y="3686175"/>
            <a:ext cx="5945187"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1605577" y="1901641"/>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三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2786677" y="2886685"/>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1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3873500" y="831850"/>
          <a:ext cx="8128000" cy="5418662"/>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2_标题和内容">
    <p:spTree>
      <p:nvGrpSpPr>
        <p:cNvPr id="1" name=""/>
        <p:cNvGrpSpPr/>
        <p:nvPr/>
      </p:nvGrpSpPr>
      <p:grpSpPr>
        <a:xfrm>
          <a:off x="0" y="0"/>
          <a:ext cx="0" cy="0"/>
          <a:chOff x="0" y="0"/>
          <a:chExt cx="0" cy="0"/>
        </a:xfrm>
      </p:grpSpPr>
      <p:graphicFrame>
        <p:nvGraphicFramePr>
          <p:cNvPr id="12" name="图表 11"/>
          <p:cNvGraphicFramePr/>
          <p:nvPr/>
        </p:nvGraphicFramePr>
        <p:xfrm>
          <a:off x="4356968" y="1224827"/>
          <a:ext cx="7788001" cy="5192001"/>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3" name="图表占位符 2"/>
          <p:cNvSpPr>
            <a:spLocks noGrp="1"/>
          </p:cNvSpPr>
          <p:nvPr>
            <p:ph type="chart" sz="quarter" idx="34"/>
          </p:nvPr>
        </p:nvSpPr>
        <p:spPr>
          <a:xfrm>
            <a:off x="4243753" y="1055078"/>
            <a:ext cx="7901216" cy="5361749"/>
          </a:xfrm>
          <a:prstGeom prst="rect">
            <a:avLst/>
          </a:prstGeom>
        </p:spPr>
        <p:txBody>
          <a:bodyPr/>
          <a:lstStyle>
            <a:lvl1pPr marL="0" indent="0">
              <a:buNone/>
              <a:defRPr/>
            </a:lvl1pPr>
          </a:lstStyle>
          <a:p>
            <a:endParaRPr lang="zh-CN" altLang="en-US" noProof="1"/>
          </a:p>
        </p:txBody>
      </p:sp>
      <p:sp>
        <p:nvSpPr>
          <p:cNvPr id="3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3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5"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41"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42"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45"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50"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52"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3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4916772" y="1241403"/>
          <a:ext cx="7536725" cy="5024477"/>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4677870" y="1423156"/>
          <a:ext cx="6762946" cy="4508631"/>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4630978" y="1423156"/>
            <a:ext cx="6762946" cy="4508631"/>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8" descr="未标题-1_画板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392113" y="527050"/>
            <a:ext cx="7534275"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26"/>
          <p:cNvGrpSpPr/>
          <p:nvPr userDrawn="1"/>
        </p:nvGrpSpPr>
        <p:grpSpPr bwMode="auto">
          <a:xfrm>
            <a:off x="11653838" y="1263650"/>
            <a:ext cx="111125" cy="4330700"/>
            <a:chOff x="18285" y="1577"/>
            <a:chExt cx="175" cy="6820"/>
          </a:xfrm>
        </p:grpSpPr>
        <p:cxnSp>
          <p:nvCxnSpPr>
            <p:cNvPr id="6"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7" name="组合 28"/>
            <p:cNvGrpSpPr/>
            <p:nvPr/>
          </p:nvGrpSpPr>
          <p:grpSpPr bwMode="auto">
            <a:xfrm>
              <a:off x="18285" y="2187"/>
              <a:ext cx="113" cy="5793"/>
              <a:chOff x="431800" y="1739900"/>
              <a:chExt cx="71574" cy="3678621"/>
            </a:xfrm>
          </p:grpSpPr>
          <p:cxnSp>
            <p:nvCxnSpPr>
              <p:cNvPr id="8"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grpSp>
        <p:nvGrpSpPr>
          <p:cNvPr id="39" name="组合 38"/>
          <p:cNvGrpSpPr/>
          <p:nvPr/>
        </p:nvGrpSpPr>
        <p:grpSpPr>
          <a:xfrm>
            <a:off x="10217462" y="6027487"/>
            <a:ext cx="1547284" cy="303306"/>
            <a:chOff x="79805" y="5731894"/>
            <a:chExt cx="1547284" cy="303301"/>
          </a:xfrm>
          <a:solidFill>
            <a:srgbClr val="00B4EB">
              <a:alpha val="40000"/>
            </a:srgbClr>
          </a:solidFill>
        </p:grpSpPr>
        <p:sp>
          <p:nvSpPr>
            <p:cNvPr id="40" name="平行四边形 39"/>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1" name="平行四边形 40"/>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2" name="平行四边形 41"/>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12" name="标题 11"/>
          <p:cNvSpPr>
            <a:spLocks noGrp="1"/>
          </p:cNvSpPr>
          <p:nvPr>
            <p:ph type="title" hasCustomPrompt="1"/>
          </p:nvPr>
        </p:nvSpPr>
        <p:spPr>
          <a:xfrm>
            <a:off x="4318924" y="2339429"/>
            <a:ext cx="5098126" cy="876638"/>
          </a:xfrm>
          <a:prstGeom prst="rect">
            <a:avLst/>
          </a:prstGeom>
        </p:spPr>
        <p:txBody>
          <a:bodyPr>
            <a:normAutofit/>
          </a:bodyPr>
          <a:lstStyle>
            <a:lvl1pPr>
              <a:defRPr sz="6000" b="1" i="0">
                <a:latin typeface="Source Han Sans SC" pitchFamily="34" charset="-128"/>
                <a:ea typeface="Source Han Sans SC" pitchFamily="34" charset="-128"/>
              </a:defRPr>
            </a:lvl1pPr>
          </a:lstStyle>
          <a:p>
            <a:r>
              <a:rPr lang="zh-CN" altLang="en-US" noProof="1"/>
              <a:t>谢谢您的观看！</a:t>
            </a:r>
            <a:endParaRPr lang="zh-CN" altLang="en-US" noProof="1"/>
          </a:p>
        </p:txBody>
      </p:sp>
      <p:sp>
        <p:nvSpPr>
          <p:cNvPr id="18" name="内容占位符 17"/>
          <p:cNvSpPr>
            <a:spLocks noGrp="1"/>
          </p:cNvSpPr>
          <p:nvPr>
            <p:ph sz="quarter" idx="14" hasCustomPrompt="1"/>
          </p:nvPr>
        </p:nvSpPr>
        <p:spPr>
          <a:xfrm>
            <a:off x="4570004" y="3477242"/>
            <a:ext cx="4101873" cy="458129"/>
          </a:xfrm>
          <a:prstGeom prst="rect">
            <a:avLst/>
          </a:prstGeom>
        </p:spPr>
        <p:txBody>
          <a:bodyPr>
            <a:normAutofit/>
          </a:bodyPr>
          <a:lstStyle>
            <a:lvl1pPr marL="0" indent="0" algn="ctr">
              <a:buNone/>
              <a:defRPr sz="2400" b="1" i="0">
                <a:solidFill>
                  <a:srgbClr val="275568"/>
                </a:solidFill>
                <a:latin typeface="Source Han Sans SC Medium" pitchFamily="34" charset="-128"/>
                <a:ea typeface="Source Han Sans SC Medium" pitchFamily="34" charset="-128"/>
              </a:defRPr>
            </a:lvl1pPr>
          </a:lstStyle>
          <a:p>
            <a:r>
              <a:rPr lang="en-US" altLang="zh-CN" noProof="1"/>
              <a:t>Thanks</a:t>
            </a:r>
            <a:r>
              <a:rPr lang="zh-CN" altLang="en-US" noProof="1"/>
              <a:t> </a:t>
            </a:r>
            <a:r>
              <a:rPr lang="en-US" altLang="zh-CN" noProof="1"/>
              <a:t>for</a:t>
            </a:r>
            <a:r>
              <a:rPr lang="zh-CN" altLang="en-US" noProof="1"/>
              <a:t> </a:t>
            </a:r>
            <a:r>
              <a:rPr lang="en-US" altLang="zh-CN" noProof="1"/>
              <a:t>your</a:t>
            </a:r>
            <a:r>
              <a:rPr lang="zh-CN" altLang="en-US" noProof="1"/>
              <a:t> </a:t>
            </a:r>
            <a:r>
              <a:rPr lang="en-US" altLang="zh-CN" noProof="1"/>
              <a:t>watching</a:t>
            </a:r>
            <a:endParaRPr lang="zh-CN" altLang="en-US" noProof="1"/>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8" descr="未标题-1_画板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392113" y="527050"/>
            <a:ext cx="7534275"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26"/>
          <p:cNvGrpSpPr/>
          <p:nvPr userDrawn="1"/>
        </p:nvGrpSpPr>
        <p:grpSpPr bwMode="auto">
          <a:xfrm>
            <a:off x="11653838" y="1263650"/>
            <a:ext cx="111125" cy="4330700"/>
            <a:chOff x="18285" y="1577"/>
            <a:chExt cx="175" cy="6820"/>
          </a:xfrm>
        </p:grpSpPr>
        <p:cxnSp>
          <p:nvCxnSpPr>
            <p:cNvPr id="6"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7" name="组合 28"/>
            <p:cNvGrpSpPr/>
            <p:nvPr/>
          </p:nvGrpSpPr>
          <p:grpSpPr bwMode="auto">
            <a:xfrm>
              <a:off x="18285" y="2187"/>
              <a:ext cx="113" cy="5793"/>
              <a:chOff x="431800" y="1739900"/>
              <a:chExt cx="71574" cy="3678621"/>
            </a:xfrm>
          </p:grpSpPr>
          <p:cxnSp>
            <p:nvCxnSpPr>
              <p:cNvPr id="8"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grpSp>
        <p:nvGrpSpPr>
          <p:cNvPr id="39" name="组合 38"/>
          <p:cNvGrpSpPr/>
          <p:nvPr/>
        </p:nvGrpSpPr>
        <p:grpSpPr>
          <a:xfrm>
            <a:off x="10217462" y="6027487"/>
            <a:ext cx="1547284" cy="303306"/>
            <a:chOff x="79805" y="5731894"/>
            <a:chExt cx="1547284" cy="303301"/>
          </a:xfrm>
          <a:solidFill>
            <a:srgbClr val="00B4EB">
              <a:alpha val="40000"/>
            </a:srgbClr>
          </a:solidFill>
        </p:grpSpPr>
        <p:sp>
          <p:nvSpPr>
            <p:cNvPr id="40" name="平行四边形 39"/>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1" name="平行四边形 40"/>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2" name="平行四边形 41"/>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12" name="标题 11"/>
          <p:cNvSpPr>
            <a:spLocks noGrp="1"/>
          </p:cNvSpPr>
          <p:nvPr>
            <p:ph type="title" hasCustomPrompt="1"/>
          </p:nvPr>
        </p:nvSpPr>
        <p:spPr>
          <a:xfrm>
            <a:off x="4318924" y="2219508"/>
            <a:ext cx="6250116" cy="1325563"/>
          </a:xfrm>
          <a:prstGeom prst="rect">
            <a:avLst/>
          </a:prstGeom>
        </p:spPr>
        <p:txBody>
          <a:bodyPr>
            <a:normAutofit/>
          </a:bodyPr>
          <a:lstStyle>
            <a:lvl1pPr>
              <a:defRPr sz="6000" b="1" i="0">
                <a:latin typeface="Source Han Sans SC" pitchFamily="34" charset="-128"/>
                <a:ea typeface="Source Han Sans SC" pitchFamily="34" charset="-128"/>
              </a:defRPr>
            </a:lvl1pPr>
          </a:lstStyle>
          <a:p>
            <a:r>
              <a:rPr lang="zh-CN" altLang="en-US" noProof="1"/>
              <a:t>格尔软件</a:t>
            </a:r>
            <a:r>
              <a:rPr lang="en-US" altLang="zh-CN" noProof="1"/>
              <a:t>PPT</a:t>
            </a:r>
            <a:r>
              <a:rPr lang="zh-CN" altLang="en-US" noProof="1"/>
              <a:t>模板</a:t>
            </a:r>
            <a:endParaRPr lang="zh-CN" altLang="en-US" noProof="1"/>
          </a:p>
        </p:txBody>
      </p:sp>
      <p:sp>
        <p:nvSpPr>
          <p:cNvPr id="18" name="内容占位符 17"/>
          <p:cNvSpPr>
            <a:spLocks noGrp="1"/>
          </p:cNvSpPr>
          <p:nvPr>
            <p:ph sz="quarter" idx="14" hasCustomPrompt="1"/>
          </p:nvPr>
        </p:nvSpPr>
        <p:spPr>
          <a:xfrm>
            <a:off x="5786982" y="4015786"/>
            <a:ext cx="3313999" cy="795007"/>
          </a:xfrm>
          <a:prstGeom prst="rect">
            <a:avLst/>
          </a:prstGeom>
        </p:spPr>
        <p:txBody>
          <a:bodyPr>
            <a:normAutofit/>
          </a:bodyPr>
          <a:lstStyle>
            <a:lvl1pPr marL="0" indent="0" algn="ctr">
              <a:buNone/>
              <a:defRPr sz="2400" b="0" i="0">
                <a:solidFill>
                  <a:srgbClr val="275568"/>
                </a:solidFill>
                <a:latin typeface="Source Han Sans SC Medium" pitchFamily="34" charset="-128"/>
                <a:ea typeface="Source Han Sans SC Medium" pitchFamily="34" charset="-128"/>
              </a:defRPr>
            </a:lvl1pPr>
          </a:lstStyle>
          <a:p>
            <a:r>
              <a:rPr lang="zh-CN" altLang="en-US" noProof="1"/>
              <a:t>格尔软件股份有限公司</a:t>
            </a:r>
            <a:endParaRPr lang="en-US" altLang="zh-CN" noProof="1"/>
          </a:p>
          <a:p>
            <a:r>
              <a:rPr lang="en-US" altLang="zh-CN" noProof="1"/>
              <a:t>2019</a:t>
            </a:r>
            <a:r>
              <a:rPr lang="zh-CN" altLang="en-US" noProof="1"/>
              <a:t>年</a:t>
            </a:r>
            <a:r>
              <a:rPr lang="en-US" altLang="zh-CN" noProof="1"/>
              <a:t>9</a:t>
            </a:r>
            <a:r>
              <a:rPr lang="zh-CN" altLang="en-US" noProof="1"/>
              <a:t>月</a:t>
            </a:r>
            <a:r>
              <a:rPr lang="en-US" altLang="zh-CN" noProof="1"/>
              <a:t>9</a:t>
            </a:r>
            <a:r>
              <a:rPr lang="zh-CN" altLang="en-US" noProof="1"/>
              <a:t>日</a:t>
            </a:r>
            <a:endParaRPr lang="zh-CN" altLang="en-US" noProof="1"/>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文本框 2"/>
          <p:cNvSpPr txBox="1">
            <a:spLocks noChangeArrowheads="1"/>
          </p:cNvSpPr>
          <p:nvPr userDrawn="1"/>
        </p:nvSpPr>
        <p:spPr bwMode="auto">
          <a:xfrm>
            <a:off x="7185025" y="2220913"/>
            <a:ext cx="715963" cy="400050"/>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01</a:t>
            </a:r>
            <a:endParaRPr lang="zh-CN" altLang="en-US" sz="2000">
              <a:solidFill>
                <a:schemeClr val="bg1"/>
              </a:solidFill>
              <a:latin typeface="张海山锐线体简" pitchFamily="2" charset="-122"/>
              <a:ea typeface="张海山锐线体简" pitchFamily="2" charset="-122"/>
            </a:endParaRPr>
          </a:p>
        </p:txBody>
      </p:sp>
      <p:grpSp>
        <p:nvGrpSpPr>
          <p:cNvPr id="3" name="组合 8"/>
          <p:cNvGrpSpPr/>
          <p:nvPr userDrawn="1"/>
        </p:nvGrpSpPr>
        <p:grpSpPr bwMode="auto">
          <a:xfrm>
            <a:off x="11653838" y="1263650"/>
            <a:ext cx="111125" cy="4330700"/>
            <a:chOff x="18285" y="1577"/>
            <a:chExt cx="175" cy="6820"/>
          </a:xfrm>
        </p:grpSpPr>
        <p:cxnSp>
          <p:nvCxnSpPr>
            <p:cNvPr id="4"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5" name="组合 10"/>
            <p:cNvGrpSpPr/>
            <p:nvPr/>
          </p:nvGrpSpPr>
          <p:grpSpPr bwMode="auto">
            <a:xfrm>
              <a:off x="18285" y="2187"/>
              <a:ext cx="113" cy="5793"/>
              <a:chOff x="431800" y="1739900"/>
              <a:chExt cx="71574" cy="3678621"/>
            </a:xfrm>
          </p:grpSpPr>
          <p:cxnSp>
            <p:nvCxnSpPr>
              <p:cNvPr id="6"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8"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sp>
        <p:nvSpPr>
          <p:cNvPr id="35" name="文本框 34"/>
          <p:cNvSpPr txBox="1">
            <a:spLocks noChangeArrowheads="1"/>
          </p:cNvSpPr>
          <p:nvPr userDrawn="1"/>
        </p:nvSpPr>
        <p:spPr bwMode="auto">
          <a:xfrm>
            <a:off x="2749550" y="3059113"/>
            <a:ext cx="1927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rgbClr val="262626"/>
                </a:solidFill>
              </a:rPr>
              <a:t>contents</a:t>
            </a:r>
            <a:endParaRPr lang="zh-CN" altLang="en-US" sz="3200" b="1">
              <a:solidFill>
                <a:srgbClr val="262626"/>
              </a:solidFill>
              <a:ea typeface="微软雅黑" panose="020B0503020204020204" pitchFamily="34" charset="-122"/>
            </a:endParaRPr>
          </a:p>
        </p:txBody>
      </p:sp>
      <p:sp>
        <p:nvSpPr>
          <p:cNvPr id="36" name="矩形 35"/>
          <p:cNvSpPr/>
          <p:nvPr userDrawn="1"/>
        </p:nvSpPr>
        <p:spPr>
          <a:xfrm>
            <a:off x="1766888" y="2532063"/>
            <a:ext cx="608012" cy="60801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tx1">
                  <a:lumMod val="85000"/>
                  <a:lumOff val="15000"/>
                </a:schemeClr>
              </a:solidFill>
            </a:endParaRPr>
          </a:p>
        </p:txBody>
      </p:sp>
      <p:sp>
        <p:nvSpPr>
          <p:cNvPr id="37" name="矩形 36"/>
          <p:cNvSpPr/>
          <p:nvPr userDrawn="1"/>
        </p:nvSpPr>
        <p:spPr>
          <a:xfrm>
            <a:off x="2513013" y="3232150"/>
            <a:ext cx="249237" cy="25082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tx1">
                  <a:lumMod val="85000"/>
                  <a:lumOff val="15000"/>
                </a:schemeClr>
              </a:solidFill>
            </a:endParaRPr>
          </a:p>
        </p:txBody>
      </p:sp>
      <p:sp>
        <p:nvSpPr>
          <p:cNvPr id="38" name="矩形 37"/>
          <p:cNvSpPr>
            <a:spLocks noChangeArrowheads="1"/>
          </p:cNvSpPr>
          <p:nvPr userDrawn="1"/>
        </p:nvSpPr>
        <p:spPr bwMode="auto">
          <a:xfrm>
            <a:off x="2686050" y="2324100"/>
            <a:ext cx="15700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5400" b="1">
                <a:solidFill>
                  <a:srgbClr val="262626"/>
                </a:solidFill>
                <a:latin typeface="微软雅黑" panose="020B0503020204020204" pitchFamily="34" charset="-122"/>
                <a:ea typeface="微软雅黑" panose="020B0503020204020204" pitchFamily="34" charset="-122"/>
              </a:rPr>
              <a:t>目录</a:t>
            </a:r>
            <a:endParaRPr lang="en-US" altLang="zh-CN" sz="5400" b="1">
              <a:solidFill>
                <a:srgbClr val="262626"/>
              </a:solidFill>
              <a:latin typeface="微软雅黑" panose="020B0503020204020204" pitchFamily="34" charset="-122"/>
            </a:endParaRPr>
          </a:p>
        </p:txBody>
      </p:sp>
      <p:sp>
        <p:nvSpPr>
          <p:cNvPr id="39" name="文本框 2"/>
          <p:cNvSpPr txBox="1">
            <a:spLocks noChangeArrowheads="1"/>
          </p:cNvSpPr>
          <p:nvPr userDrawn="1"/>
        </p:nvSpPr>
        <p:spPr bwMode="auto">
          <a:xfrm>
            <a:off x="7185025" y="3086100"/>
            <a:ext cx="715963" cy="400050"/>
          </a:xfrm>
          <a:prstGeom prst="rect">
            <a:avLst/>
          </a:prstGeom>
          <a:solidFill>
            <a:srgbClr val="404040"/>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02</a:t>
            </a:r>
            <a:endParaRPr lang="zh-CN" altLang="en-US" sz="2000">
              <a:solidFill>
                <a:schemeClr val="bg1"/>
              </a:solidFill>
              <a:latin typeface="张海山锐线体简" pitchFamily="2" charset="-122"/>
              <a:ea typeface="张海山锐线体简" pitchFamily="2" charset="-122"/>
            </a:endParaRPr>
          </a:p>
        </p:txBody>
      </p:sp>
      <p:sp>
        <p:nvSpPr>
          <p:cNvPr id="40" name="文本框 2"/>
          <p:cNvSpPr txBox="1">
            <a:spLocks noChangeArrowheads="1"/>
          </p:cNvSpPr>
          <p:nvPr userDrawn="1"/>
        </p:nvSpPr>
        <p:spPr bwMode="auto">
          <a:xfrm>
            <a:off x="7185025" y="3951288"/>
            <a:ext cx="715963" cy="401637"/>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03</a:t>
            </a:r>
            <a:endParaRPr lang="zh-CN" altLang="en-US" sz="2000">
              <a:solidFill>
                <a:schemeClr val="bg1"/>
              </a:solidFill>
              <a:latin typeface="张海山锐线体简" pitchFamily="2" charset="-122"/>
              <a:ea typeface="张海山锐线体简" pitchFamily="2" charset="-122"/>
            </a:endParaRPr>
          </a:p>
        </p:txBody>
      </p:sp>
      <p:sp>
        <p:nvSpPr>
          <p:cNvPr id="41" name="文本框 2"/>
          <p:cNvSpPr txBox="1">
            <a:spLocks noChangeArrowheads="1"/>
          </p:cNvSpPr>
          <p:nvPr userDrawn="1"/>
        </p:nvSpPr>
        <p:spPr bwMode="auto">
          <a:xfrm>
            <a:off x="7185025" y="4818063"/>
            <a:ext cx="715963" cy="400050"/>
          </a:xfrm>
          <a:prstGeom prst="rect">
            <a:avLst/>
          </a:prstGeom>
          <a:solidFill>
            <a:srgbClr val="404040"/>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04</a:t>
            </a:r>
            <a:endParaRPr lang="zh-CN" altLang="en-US" sz="2000">
              <a:solidFill>
                <a:schemeClr val="bg1"/>
              </a:solidFill>
              <a:latin typeface="张海山锐线体简" pitchFamily="2" charset="-122"/>
              <a:ea typeface="张海山锐线体简" pitchFamily="2" charset="-122"/>
            </a:endParaRPr>
          </a:p>
        </p:txBody>
      </p:sp>
      <p:grpSp>
        <p:nvGrpSpPr>
          <p:cNvPr id="42" name="组合 41"/>
          <p:cNvGrpSpPr/>
          <p:nvPr/>
        </p:nvGrpSpPr>
        <p:grpSpPr>
          <a:xfrm>
            <a:off x="10217462" y="6027487"/>
            <a:ext cx="1547284" cy="303306"/>
            <a:chOff x="79805" y="5731894"/>
            <a:chExt cx="1547284" cy="303301"/>
          </a:xfrm>
          <a:solidFill>
            <a:srgbClr val="00B4EB">
              <a:alpha val="40000"/>
            </a:srgbClr>
          </a:solidFill>
        </p:grpSpPr>
        <p:sp>
          <p:nvSpPr>
            <p:cNvPr id="43" name="平行四边形 42"/>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4" name="平行四边形 43"/>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5" name="平行四边形 44"/>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grpId="0" nodeType="after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ppt_x</p:attrName>
                                        </p:attrNameLst>
                                      </p:cBhvr>
                                      <p:tavLst>
                                        <p:tav tm="0">
                                          <p:val>
                                            <p:strVal val="0-#ppt_w/2"/>
                                          </p:val>
                                        </p:tav>
                                        <p:tav tm="100000">
                                          <p:val>
                                            <p:strVal val="#ppt_x"/>
                                          </p:val>
                                        </p:tav>
                                      </p:tavLst>
                                    </p:anim>
                                    <p:anim calcmode="lin" valueType="num">
                                      <p:cBhvr>
                                        <p:cTn id="8" dur="500" fill="hold"/>
                                        <p:tgtEl>
                                          <p:spTgt spid="37"/>
                                        </p:tgtEl>
                                        <p:attrNameLst>
                                          <p:attrName>ppt_y</p:attrName>
                                        </p:attrNameLst>
                                      </p:cBhvr>
                                      <p:tavLst>
                                        <p:tav tm="0">
                                          <p:val>
                                            <p:strVal val="0-#ppt_h/2"/>
                                          </p:val>
                                        </p:tav>
                                        <p:tav tm="100000">
                                          <p:val>
                                            <p:strVal val="#ppt_y"/>
                                          </p:val>
                                        </p:tav>
                                      </p:tavLst>
                                    </p:anim>
                                  </p:childTnLst>
                                </p:cTn>
                              </p:par>
                              <p:par>
                                <p:cTn id="9" presetID="2" presetClass="entr" presetSubtype="9" fill="hold" grpId="0" nodeType="withEffect">
                                  <p:stCondLst>
                                    <p:cond delay="250"/>
                                  </p:stCondLst>
                                  <p:childTnLst>
                                    <p:set>
                                      <p:cBhvr>
                                        <p:cTn id="10" dur="1" fill="hold">
                                          <p:stCondLst>
                                            <p:cond delay="0"/>
                                          </p:stCondLst>
                                        </p:cTn>
                                        <p:tgtEl>
                                          <p:spTgt spid="36"/>
                                        </p:tgtEl>
                                        <p:attrNameLst>
                                          <p:attrName>style.visibility</p:attrName>
                                        </p:attrNameLst>
                                      </p:cBhvr>
                                      <p:to>
                                        <p:strVal val="visible"/>
                                      </p:to>
                                    </p:set>
                                    <p:anim calcmode="lin" valueType="num">
                                      <p:cBhvr>
                                        <p:cTn id="11" dur="500" fill="hold"/>
                                        <p:tgtEl>
                                          <p:spTgt spid="36"/>
                                        </p:tgtEl>
                                        <p:attrNameLst>
                                          <p:attrName>ppt_x</p:attrName>
                                        </p:attrNameLst>
                                      </p:cBhvr>
                                      <p:tavLst>
                                        <p:tav tm="0">
                                          <p:val>
                                            <p:strVal val="0-#ppt_w/2"/>
                                          </p:val>
                                        </p:tav>
                                        <p:tav tm="100000">
                                          <p:val>
                                            <p:strVal val="#ppt_x"/>
                                          </p:val>
                                        </p:tav>
                                      </p:tavLst>
                                    </p:anim>
                                    <p:anim calcmode="lin" valueType="num">
                                      <p:cBhvr>
                                        <p:cTn id="12" dur="500" fill="hold"/>
                                        <p:tgtEl>
                                          <p:spTgt spid="36"/>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22" presetClass="entr" presetSubtype="8" fill="hold" grpId="0" nodeType="afterEffect">
                                  <p:stCondLst>
                                    <p:cond delay="0"/>
                                  </p:stCondLst>
                                  <p:iterate type="lt">
                                    <p:tmPct val="10000"/>
                                  </p:iterate>
                                  <p:childTnLst>
                                    <p:set>
                                      <p:cBhvr>
                                        <p:cTn id="15" dur="1" fill="hold">
                                          <p:stCondLst>
                                            <p:cond delay="0"/>
                                          </p:stCondLst>
                                        </p:cTn>
                                        <p:tgtEl>
                                          <p:spTgt spid="38"/>
                                        </p:tgtEl>
                                        <p:attrNameLst>
                                          <p:attrName>style.visibility</p:attrName>
                                        </p:attrNameLst>
                                      </p:cBhvr>
                                      <p:to>
                                        <p:strVal val="visible"/>
                                      </p:to>
                                    </p:set>
                                    <p:animEffect transition="in" filter="wipe(left)">
                                      <p:cBhvr>
                                        <p:cTn id="16" dur="500"/>
                                        <p:tgtEl>
                                          <p:spTgt spid="38"/>
                                        </p:tgtEl>
                                      </p:cBhvr>
                                    </p:animEffect>
                                  </p:childTnLst>
                                </p:cTn>
                              </p:par>
                              <p:par>
                                <p:cTn id="17" presetID="22" presetClass="entr" presetSubtype="2" fill="hold" grpId="0" nodeType="withEffect">
                                  <p:stCondLst>
                                    <p:cond delay="0"/>
                                  </p:stCondLst>
                                  <p:iterate type="lt">
                                    <p:tmPct val="10000"/>
                                  </p:iterate>
                                  <p:childTnLst>
                                    <p:set>
                                      <p:cBhvr>
                                        <p:cTn id="18" dur="1" fill="hold">
                                          <p:stCondLst>
                                            <p:cond delay="0"/>
                                          </p:stCondLst>
                                        </p:cTn>
                                        <p:tgtEl>
                                          <p:spTgt spid="35"/>
                                        </p:tgtEl>
                                        <p:attrNameLst>
                                          <p:attrName>style.visibility</p:attrName>
                                        </p:attrNameLst>
                                      </p:cBhvr>
                                      <p:to>
                                        <p:strVal val="visible"/>
                                      </p:to>
                                    </p:set>
                                    <p:animEffect transition="in" filter="wipe(right)">
                                      <p:cBhvr>
                                        <p:cTn id="19" dur="500"/>
                                        <p:tgtEl>
                                          <p:spTgt spid="35"/>
                                        </p:tgtEl>
                                      </p:cBhvr>
                                    </p:animEffect>
                                  </p:childTnLst>
                                </p:cTn>
                              </p:par>
                            </p:childTnLst>
                          </p:cTn>
                        </p:par>
                        <p:par>
                          <p:cTn id="20" fill="hold">
                            <p:stCondLst>
                              <p:cond delay="1600"/>
                            </p:stCondLst>
                            <p:childTnLst>
                              <p:par>
                                <p:cTn id="21" presetID="2" presetClass="entr" presetSubtype="4"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ppt_x</p:attrName>
                                        </p:attrNameLst>
                                      </p:cBhvr>
                                      <p:tavLst>
                                        <p:tav tm="0">
                                          <p:val>
                                            <p:strVal val="#ppt_x"/>
                                          </p:val>
                                        </p:tav>
                                        <p:tav tm="100000">
                                          <p:val>
                                            <p:strVal val="#ppt_x"/>
                                          </p:val>
                                        </p:tav>
                                      </p:tavLst>
                                    </p:anim>
                                    <p:anim calcmode="lin" valueType="num">
                                      <p:cBhvr>
                                        <p:cTn id="24" dur="500" fill="hold"/>
                                        <p:tgtEl>
                                          <p:spTgt spid="2"/>
                                        </p:tgtEl>
                                        <p:attrNameLst>
                                          <p:attrName>ppt_y</p:attrName>
                                        </p:attrNameLst>
                                      </p:cBhvr>
                                      <p:tavLst>
                                        <p:tav tm="0">
                                          <p:val>
                                            <p:strVal val="1+#ppt_h/2"/>
                                          </p:val>
                                        </p:tav>
                                        <p:tav tm="100000">
                                          <p:val>
                                            <p:strVal val="#ppt_y"/>
                                          </p:val>
                                        </p:tav>
                                      </p:tavLst>
                                    </p:anim>
                                  </p:childTnLst>
                                </p:cTn>
                              </p:par>
                            </p:childTnLst>
                          </p:cTn>
                        </p:par>
                        <p:par>
                          <p:cTn id="25" fill="hold">
                            <p:stCondLst>
                              <p:cond delay="2100"/>
                            </p:stCondLst>
                            <p:childTnLst>
                              <p:par>
                                <p:cTn id="26" presetID="2" presetClass="entr" presetSubtype="4" fill="hold" grpId="0" nodeType="afterEffect">
                                  <p:stCondLst>
                                    <p:cond delay="0"/>
                                  </p:stCondLst>
                                  <p:childTnLst>
                                    <p:set>
                                      <p:cBhvr>
                                        <p:cTn id="27" dur="1" fill="hold">
                                          <p:stCondLst>
                                            <p:cond delay="0"/>
                                          </p:stCondLst>
                                        </p:cTn>
                                        <p:tgtEl>
                                          <p:spTgt spid="39"/>
                                        </p:tgtEl>
                                        <p:attrNameLst>
                                          <p:attrName>style.visibility</p:attrName>
                                        </p:attrNameLst>
                                      </p:cBhvr>
                                      <p:to>
                                        <p:strVal val="visible"/>
                                      </p:to>
                                    </p:set>
                                    <p:anim calcmode="lin" valueType="num">
                                      <p:cBhvr>
                                        <p:cTn id="28" dur="500" fill="hold"/>
                                        <p:tgtEl>
                                          <p:spTgt spid="39"/>
                                        </p:tgtEl>
                                        <p:attrNameLst>
                                          <p:attrName>ppt_x</p:attrName>
                                        </p:attrNameLst>
                                      </p:cBhvr>
                                      <p:tavLst>
                                        <p:tav tm="0">
                                          <p:val>
                                            <p:strVal val="#ppt_x"/>
                                          </p:val>
                                        </p:tav>
                                        <p:tav tm="100000">
                                          <p:val>
                                            <p:strVal val="#ppt_x"/>
                                          </p:val>
                                        </p:tav>
                                      </p:tavLst>
                                    </p:anim>
                                    <p:anim calcmode="lin" valueType="num">
                                      <p:cBhvr>
                                        <p:cTn id="29" dur="500" fill="hold"/>
                                        <p:tgtEl>
                                          <p:spTgt spid="39"/>
                                        </p:tgtEl>
                                        <p:attrNameLst>
                                          <p:attrName>ppt_y</p:attrName>
                                        </p:attrNameLst>
                                      </p:cBhvr>
                                      <p:tavLst>
                                        <p:tav tm="0">
                                          <p:val>
                                            <p:strVal val="1+#ppt_h/2"/>
                                          </p:val>
                                        </p:tav>
                                        <p:tav tm="100000">
                                          <p:val>
                                            <p:strVal val="#ppt_y"/>
                                          </p:val>
                                        </p:tav>
                                      </p:tavLst>
                                    </p:anim>
                                  </p:childTnLst>
                                </p:cTn>
                              </p:par>
                            </p:childTnLst>
                          </p:cTn>
                        </p:par>
                        <p:par>
                          <p:cTn id="30" fill="hold">
                            <p:stCondLst>
                              <p:cond delay="2600"/>
                            </p:stCondLst>
                            <p:childTnLst>
                              <p:par>
                                <p:cTn id="31" presetID="2" presetClass="entr" presetSubtype="4"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p:cTn id="33" dur="500" fill="hold"/>
                                        <p:tgtEl>
                                          <p:spTgt spid="40"/>
                                        </p:tgtEl>
                                        <p:attrNameLst>
                                          <p:attrName>ppt_x</p:attrName>
                                        </p:attrNameLst>
                                      </p:cBhvr>
                                      <p:tavLst>
                                        <p:tav tm="0">
                                          <p:val>
                                            <p:strVal val="#ppt_x"/>
                                          </p:val>
                                        </p:tav>
                                        <p:tav tm="100000">
                                          <p:val>
                                            <p:strVal val="#ppt_x"/>
                                          </p:val>
                                        </p:tav>
                                      </p:tavLst>
                                    </p:anim>
                                    <p:anim calcmode="lin" valueType="num">
                                      <p:cBhvr>
                                        <p:cTn id="34" dur="500" fill="hold"/>
                                        <p:tgtEl>
                                          <p:spTgt spid="40"/>
                                        </p:tgtEl>
                                        <p:attrNameLst>
                                          <p:attrName>ppt_y</p:attrName>
                                        </p:attrNameLst>
                                      </p:cBhvr>
                                      <p:tavLst>
                                        <p:tav tm="0">
                                          <p:val>
                                            <p:strVal val="1+#ppt_h/2"/>
                                          </p:val>
                                        </p:tav>
                                        <p:tav tm="100000">
                                          <p:val>
                                            <p:strVal val="#ppt_y"/>
                                          </p:val>
                                        </p:tav>
                                      </p:tavLst>
                                    </p:anim>
                                  </p:childTnLst>
                                </p:cTn>
                              </p:par>
                            </p:childTnLst>
                          </p:cTn>
                        </p:par>
                        <p:par>
                          <p:cTn id="35" fill="hold">
                            <p:stCondLst>
                              <p:cond delay="3100"/>
                            </p:stCondLst>
                            <p:childTnLst>
                              <p:par>
                                <p:cTn id="36" presetID="2" presetClass="entr" presetSubtype="4" fill="hold" grpId="0" nodeType="after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p:cTn id="38" dur="500" fill="hold"/>
                                        <p:tgtEl>
                                          <p:spTgt spid="41"/>
                                        </p:tgtEl>
                                        <p:attrNameLst>
                                          <p:attrName>ppt_x</p:attrName>
                                        </p:attrNameLst>
                                      </p:cBhvr>
                                      <p:tavLst>
                                        <p:tav tm="0">
                                          <p:val>
                                            <p:strVal val="#ppt_x"/>
                                          </p:val>
                                        </p:tav>
                                        <p:tav tm="100000">
                                          <p:val>
                                            <p:strVal val="#ppt_x"/>
                                          </p:val>
                                        </p:tav>
                                      </p:tavLst>
                                    </p:anim>
                                    <p:anim calcmode="lin" valueType="num">
                                      <p:cBhvr>
                                        <p:cTn id="39"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5" grpId="0"/>
      <p:bldP spid="36" grpId="0" bldLvl="0" animBg="1"/>
      <p:bldP spid="37" grpId="0" bldLvl="0" animBg="1"/>
      <p:bldP spid="38" grpId="0"/>
      <p:bldP spid="39" grpId="0" bldLvl="0" animBg="1"/>
      <p:bldP spid="40" grpId="0" bldLvl="0" animBg="1"/>
      <p:bldP spid="41" grpId="0" bldLvl="0" animBg="1"/>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图片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11050" cy="814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180;p28"/>
          <p:cNvSpPr>
            <a:spLocks noChangeArrowheads="1"/>
          </p:cNvSpPr>
          <p:nvPr userDrawn="1"/>
        </p:nvSpPr>
        <p:spPr bwMode="auto">
          <a:xfrm>
            <a:off x="676275" y="0"/>
            <a:ext cx="10839450" cy="6888163"/>
          </a:xfrm>
          <a:prstGeom prst="parallelogram">
            <a:avLst>
              <a:gd name="adj" fmla="val 25003"/>
            </a:avLst>
          </a:prstGeom>
          <a:solidFill>
            <a:srgbClr val="589EA5">
              <a:alpha val="9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sp>
        <p:nvSpPr>
          <p:cNvPr id="2" name="标题 1"/>
          <p:cNvSpPr>
            <a:spLocks noGrp="1"/>
          </p:cNvSpPr>
          <p:nvPr>
            <p:ph type="title" hasCustomPrompt="1"/>
          </p:nvPr>
        </p:nvSpPr>
        <p:spPr>
          <a:xfrm>
            <a:off x="2955925" y="1016000"/>
            <a:ext cx="6280150" cy="1108075"/>
          </a:xfrm>
          <a:prstGeom prst="rect">
            <a:avLst/>
          </a:prstGeom>
        </p:spPr>
        <p:txBody>
          <a:bodyPr anchor="b"/>
          <a:lstStyle>
            <a:lvl1pPr>
              <a:defRPr sz="6000" b="1" i="0">
                <a:solidFill>
                  <a:schemeClr val="bg1"/>
                </a:solidFill>
                <a:latin typeface="Source Han Sans SC" pitchFamily="34" charset="-128"/>
                <a:ea typeface="Source Han Sans SC" pitchFamily="34" charset="-128"/>
              </a:defRPr>
            </a:lvl1pPr>
          </a:lstStyle>
          <a:p>
            <a:r>
              <a:rPr lang="zh-CN" altLang="en-US" noProof="1"/>
              <a:t>标标标标标标标题</a:t>
            </a:r>
            <a:endParaRPr lang="zh-CN" altLang="en-US" noProof="1"/>
          </a:p>
        </p:txBody>
      </p:sp>
      <p:sp>
        <p:nvSpPr>
          <p:cNvPr id="3" name="文本占位符 2"/>
          <p:cNvSpPr>
            <a:spLocks noGrp="1"/>
          </p:cNvSpPr>
          <p:nvPr>
            <p:ph type="body" idx="1" hasCustomPrompt="1"/>
          </p:nvPr>
        </p:nvSpPr>
        <p:spPr>
          <a:xfrm>
            <a:off x="1727200" y="2616840"/>
            <a:ext cx="8559800" cy="2172329"/>
          </a:xfrm>
          <a:prstGeom prst="rect">
            <a:avLst/>
          </a:prstGeom>
        </p:spPr>
        <p:txBody>
          <a:bodyPr/>
          <a:lstStyle>
            <a:lvl1pPr marL="0" indent="0">
              <a:lnSpc>
                <a:spcPct val="15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0"/>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Google Shape;180;p28"/>
          <p:cNvSpPr>
            <a:spLocks noChangeArrowheads="1"/>
          </p:cNvSpPr>
          <p:nvPr userDrawn="1"/>
        </p:nvSpPr>
        <p:spPr bwMode="auto">
          <a:xfrm>
            <a:off x="2654300" y="-3175"/>
            <a:ext cx="9537700" cy="6889750"/>
          </a:xfrm>
          <a:prstGeom prst="parallelogram">
            <a:avLst>
              <a:gd name="adj" fmla="val 24995"/>
            </a:avLst>
          </a:prstGeom>
          <a:solidFill>
            <a:srgbClr val="589EA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grpSp>
        <p:nvGrpSpPr>
          <p:cNvPr id="7" name="Google Shape;624;p28"/>
          <p:cNvGrpSpPr/>
          <p:nvPr userDrawn="1"/>
        </p:nvGrpSpPr>
        <p:grpSpPr bwMode="auto">
          <a:xfrm>
            <a:off x="2974975" y="3522663"/>
            <a:ext cx="5945188"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5175250" y="1737519"/>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6356350" y="2722563"/>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Google Shape;180;p28"/>
          <p:cNvSpPr>
            <a:spLocks noChangeArrowheads="1"/>
          </p:cNvSpPr>
          <p:nvPr userDrawn="1"/>
        </p:nvSpPr>
        <p:spPr bwMode="auto">
          <a:xfrm flipH="1">
            <a:off x="1379538" y="-3175"/>
            <a:ext cx="7540625" cy="6889750"/>
          </a:xfrm>
          <a:prstGeom prst="parallelogram">
            <a:avLst>
              <a:gd name="adj" fmla="val 24995"/>
            </a:avLst>
          </a:prstGeom>
          <a:solidFill>
            <a:srgbClr val="589EA5"/>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grpSp>
        <p:nvGrpSpPr>
          <p:cNvPr id="7" name="Google Shape;624;p28"/>
          <p:cNvGrpSpPr/>
          <p:nvPr userDrawn="1"/>
        </p:nvGrpSpPr>
        <p:grpSpPr bwMode="auto">
          <a:xfrm flipH="1">
            <a:off x="3536950" y="3522663"/>
            <a:ext cx="5945188"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2355850" y="1737519"/>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二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3536950" y="2722563"/>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矩形 5"/>
          <p:cNvSpPr/>
          <p:nvPr userDrawn="1"/>
        </p:nvSpPr>
        <p:spPr>
          <a:xfrm flipH="1">
            <a:off x="4467225" y="1003300"/>
            <a:ext cx="7724775" cy="4876800"/>
          </a:xfrm>
          <a:custGeom>
            <a:avLst/>
            <a:gdLst>
              <a:gd name="connsiteX0" fmla="*/ 0 w 9788770"/>
              <a:gd name="connsiteY0" fmla="*/ 0 h 4876800"/>
              <a:gd name="connsiteX1" fmla="*/ 9788770 w 9788770"/>
              <a:gd name="connsiteY1" fmla="*/ 0 h 4876800"/>
              <a:gd name="connsiteX2" fmla="*/ 9788770 w 9788770"/>
              <a:gd name="connsiteY2" fmla="*/ 4876800 h 4876800"/>
              <a:gd name="connsiteX3" fmla="*/ 0 w 9788770"/>
              <a:gd name="connsiteY3" fmla="*/ 4876800 h 4876800"/>
              <a:gd name="connsiteX4" fmla="*/ 0 w 9788770"/>
              <a:gd name="connsiteY4" fmla="*/ 0 h 4876800"/>
              <a:gd name="connsiteX0-1" fmla="*/ 0 w 9788770"/>
              <a:gd name="connsiteY0-2" fmla="*/ 0 h 4876800"/>
              <a:gd name="connsiteX1-3" fmla="*/ 9788770 w 9788770"/>
              <a:gd name="connsiteY1-4" fmla="*/ 0 h 4876800"/>
              <a:gd name="connsiteX2-5" fmla="*/ 9507416 w 9788770"/>
              <a:gd name="connsiteY2-6" fmla="*/ 4876800 h 4876800"/>
              <a:gd name="connsiteX3-7" fmla="*/ 0 w 9788770"/>
              <a:gd name="connsiteY3-8" fmla="*/ 4876800 h 4876800"/>
              <a:gd name="connsiteX4-9" fmla="*/ 0 w 9788770"/>
              <a:gd name="connsiteY4-10" fmla="*/ 0 h 4876800"/>
              <a:gd name="connsiteX0-11" fmla="*/ 0 w 9788770"/>
              <a:gd name="connsiteY0-12" fmla="*/ 0 h 4876800"/>
              <a:gd name="connsiteX1-13" fmla="*/ 9788770 w 9788770"/>
              <a:gd name="connsiteY1-14" fmla="*/ 0 h 4876800"/>
              <a:gd name="connsiteX2-15" fmla="*/ 9120554 w 9788770"/>
              <a:gd name="connsiteY2-16" fmla="*/ 4876800 h 4876800"/>
              <a:gd name="connsiteX3-17" fmla="*/ 0 w 9788770"/>
              <a:gd name="connsiteY3-18" fmla="*/ 4876800 h 4876800"/>
              <a:gd name="connsiteX4-19" fmla="*/ 0 w 9788770"/>
              <a:gd name="connsiteY4-20" fmla="*/ 0 h 4876800"/>
              <a:gd name="connsiteX0-21" fmla="*/ 0 w 9788770"/>
              <a:gd name="connsiteY0-22" fmla="*/ 0 h 4888523"/>
              <a:gd name="connsiteX1-23" fmla="*/ 9788770 w 9788770"/>
              <a:gd name="connsiteY1-24" fmla="*/ 0 h 4888523"/>
              <a:gd name="connsiteX2-25" fmla="*/ 8417169 w 9788770"/>
              <a:gd name="connsiteY2-26" fmla="*/ 4888523 h 4888523"/>
              <a:gd name="connsiteX3-27" fmla="*/ 0 w 9788770"/>
              <a:gd name="connsiteY3-28" fmla="*/ 4876800 h 4888523"/>
              <a:gd name="connsiteX4-29" fmla="*/ 0 w 9788770"/>
              <a:gd name="connsiteY4-30" fmla="*/ 0 h 4888523"/>
              <a:gd name="connsiteX0-31" fmla="*/ 0 w 9788770"/>
              <a:gd name="connsiteY0-32" fmla="*/ 0 h 4876800"/>
              <a:gd name="connsiteX1-33" fmla="*/ 9788770 w 9788770"/>
              <a:gd name="connsiteY1-34" fmla="*/ 0 h 4876800"/>
              <a:gd name="connsiteX2-35" fmla="*/ 7842738 w 9788770"/>
              <a:gd name="connsiteY2-36" fmla="*/ 4876800 h 4876800"/>
              <a:gd name="connsiteX3-37" fmla="*/ 0 w 9788770"/>
              <a:gd name="connsiteY3-38" fmla="*/ 4876800 h 4876800"/>
              <a:gd name="connsiteX4-39" fmla="*/ 0 w 9788770"/>
              <a:gd name="connsiteY4-40" fmla="*/ 0 h 4876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8770" h="4876800">
                <a:moveTo>
                  <a:pt x="0" y="0"/>
                </a:moveTo>
                <a:lnTo>
                  <a:pt x="9788770" y="0"/>
                </a:lnTo>
                <a:lnTo>
                  <a:pt x="7842738" y="4876800"/>
                </a:lnTo>
                <a:lnTo>
                  <a:pt x="0" y="4876800"/>
                </a:lnTo>
                <a:lnTo>
                  <a:pt x="0" y="0"/>
                </a:lnTo>
                <a:close/>
              </a:path>
            </a:pathLst>
          </a:custGeom>
          <a:solidFill>
            <a:srgbClr val="589E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grpSp>
        <p:nvGrpSpPr>
          <p:cNvPr id="7" name="Google Shape;624;p28"/>
          <p:cNvGrpSpPr/>
          <p:nvPr userDrawn="1"/>
        </p:nvGrpSpPr>
        <p:grpSpPr bwMode="auto">
          <a:xfrm>
            <a:off x="3630613" y="3686175"/>
            <a:ext cx="5945187"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6195366" y="1901641"/>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四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7376466" y="2886685"/>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矩形 5"/>
          <p:cNvSpPr/>
          <p:nvPr userDrawn="1"/>
        </p:nvSpPr>
        <p:spPr>
          <a:xfrm>
            <a:off x="0" y="1003300"/>
            <a:ext cx="9788525" cy="4876800"/>
          </a:xfrm>
          <a:custGeom>
            <a:avLst/>
            <a:gdLst>
              <a:gd name="connsiteX0" fmla="*/ 0 w 9788770"/>
              <a:gd name="connsiteY0" fmla="*/ 0 h 4876800"/>
              <a:gd name="connsiteX1" fmla="*/ 9788770 w 9788770"/>
              <a:gd name="connsiteY1" fmla="*/ 0 h 4876800"/>
              <a:gd name="connsiteX2" fmla="*/ 9788770 w 9788770"/>
              <a:gd name="connsiteY2" fmla="*/ 4876800 h 4876800"/>
              <a:gd name="connsiteX3" fmla="*/ 0 w 9788770"/>
              <a:gd name="connsiteY3" fmla="*/ 4876800 h 4876800"/>
              <a:gd name="connsiteX4" fmla="*/ 0 w 9788770"/>
              <a:gd name="connsiteY4" fmla="*/ 0 h 4876800"/>
              <a:gd name="connsiteX0-1" fmla="*/ 0 w 9788770"/>
              <a:gd name="connsiteY0-2" fmla="*/ 0 h 4876800"/>
              <a:gd name="connsiteX1-3" fmla="*/ 9788770 w 9788770"/>
              <a:gd name="connsiteY1-4" fmla="*/ 0 h 4876800"/>
              <a:gd name="connsiteX2-5" fmla="*/ 9507416 w 9788770"/>
              <a:gd name="connsiteY2-6" fmla="*/ 4876800 h 4876800"/>
              <a:gd name="connsiteX3-7" fmla="*/ 0 w 9788770"/>
              <a:gd name="connsiteY3-8" fmla="*/ 4876800 h 4876800"/>
              <a:gd name="connsiteX4-9" fmla="*/ 0 w 9788770"/>
              <a:gd name="connsiteY4-10" fmla="*/ 0 h 4876800"/>
              <a:gd name="connsiteX0-11" fmla="*/ 0 w 9788770"/>
              <a:gd name="connsiteY0-12" fmla="*/ 0 h 4876800"/>
              <a:gd name="connsiteX1-13" fmla="*/ 9788770 w 9788770"/>
              <a:gd name="connsiteY1-14" fmla="*/ 0 h 4876800"/>
              <a:gd name="connsiteX2-15" fmla="*/ 9120554 w 9788770"/>
              <a:gd name="connsiteY2-16" fmla="*/ 4876800 h 4876800"/>
              <a:gd name="connsiteX3-17" fmla="*/ 0 w 9788770"/>
              <a:gd name="connsiteY3-18" fmla="*/ 4876800 h 4876800"/>
              <a:gd name="connsiteX4-19" fmla="*/ 0 w 9788770"/>
              <a:gd name="connsiteY4-20" fmla="*/ 0 h 4876800"/>
              <a:gd name="connsiteX0-21" fmla="*/ 0 w 9788770"/>
              <a:gd name="connsiteY0-22" fmla="*/ 0 h 4888523"/>
              <a:gd name="connsiteX1-23" fmla="*/ 9788770 w 9788770"/>
              <a:gd name="connsiteY1-24" fmla="*/ 0 h 4888523"/>
              <a:gd name="connsiteX2-25" fmla="*/ 8417169 w 9788770"/>
              <a:gd name="connsiteY2-26" fmla="*/ 4888523 h 4888523"/>
              <a:gd name="connsiteX3-27" fmla="*/ 0 w 9788770"/>
              <a:gd name="connsiteY3-28" fmla="*/ 4876800 h 4888523"/>
              <a:gd name="connsiteX4-29" fmla="*/ 0 w 9788770"/>
              <a:gd name="connsiteY4-30" fmla="*/ 0 h 4888523"/>
              <a:gd name="connsiteX0-31" fmla="*/ 0 w 9788770"/>
              <a:gd name="connsiteY0-32" fmla="*/ 0 h 4876800"/>
              <a:gd name="connsiteX1-33" fmla="*/ 9788770 w 9788770"/>
              <a:gd name="connsiteY1-34" fmla="*/ 0 h 4876800"/>
              <a:gd name="connsiteX2-35" fmla="*/ 7842738 w 9788770"/>
              <a:gd name="connsiteY2-36" fmla="*/ 4876800 h 4876800"/>
              <a:gd name="connsiteX3-37" fmla="*/ 0 w 9788770"/>
              <a:gd name="connsiteY3-38" fmla="*/ 4876800 h 4876800"/>
              <a:gd name="connsiteX4-39" fmla="*/ 0 w 9788770"/>
              <a:gd name="connsiteY4-40" fmla="*/ 0 h 4876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8770" h="4876800">
                <a:moveTo>
                  <a:pt x="0" y="0"/>
                </a:moveTo>
                <a:lnTo>
                  <a:pt x="9788770" y="0"/>
                </a:lnTo>
                <a:lnTo>
                  <a:pt x="7842738" y="4876800"/>
                </a:lnTo>
                <a:lnTo>
                  <a:pt x="0" y="4876800"/>
                </a:lnTo>
                <a:lnTo>
                  <a:pt x="0" y="0"/>
                </a:lnTo>
                <a:close/>
              </a:path>
            </a:pathLst>
          </a:custGeom>
          <a:solidFill>
            <a:srgbClr val="589E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grpSp>
        <p:nvGrpSpPr>
          <p:cNvPr id="7" name="Google Shape;624;p28"/>
          <p:cNvGrpSpPr/>
          <p:nvPr userDrawn="1"/>
        </p:nvGrpSpPr>
        <p:grpSpPr bwMode="auto">
          <a:xfrm flipH="1">
            <a:off x="3630613" y="3686175"/>
            <a:ext cx="5945187"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1605577" y="1901641"/>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三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2786677" y="2886685"/>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两栏内容">
    <p:spTree>
      <p:nvGrpSpPr>
        <p:cNvPr id="1" name=""/>
        <p:cNvGrpSpPr/>
        <p:nvPr/>
      </p:nvGrpSpPr>
      <p:grpSpPr>
        <a:xfrm>
          <a:off x="0" y="0"/>
          <a:ext cx="0" cy="0"/>
          <a:chOff x="0" y="0"/>
          <a:chExt cx="0" cy="0"/>
        </a:xfrm>
      </p:grpSpPr>
      <p:pic>
        <p:nvPicPr>
          <p:cNvPr id="4" name="图片 1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192000" cy="812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3175"/>
            <a:ext cx="12192000" cy="6889750"/>
          </a:xfrm>
          <a:prstGeom prst="rect">
            <a:avLst/>
          </a:prstGeom>
          <a:solidFill>
            <a:srgbClr val="0C1B21">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6" name="矩形 5"/>
          <p:cNvSpPr/>
          <p:nvPr userDrawn="1"/>
        </p:nvSpPr>
        <p:spPr>
          <a:xfrm flipH="1">
            <a:off x="4467225" y="1003300"/>
            <a:ext cx="7724775" cy="4876800"/>
          </a:xfrm>
          <a:custGeom>
            <a:avLst/>
            <a:gdLst>
              <a:gd name="connsiteX0" fmla="*/ 0 w 9788770"/>
              <a:gd name="connsiteY0" fmla="*/ 0 h 4876800"/>
              <a:gd name="connsiteX1" fmla="*/ 9788770 w 9788770"/>
              <a:gd name="connsiteY1" fmla="*/ 0 h 4876800"/>
              <a:gd name="connsiteX2" fmla="*/ 9788770 w 9788770"/>
              <a:gd name="connsiteY2" fmla="*/ 4876800 h 4876800"/>
              <a:gd name="connsiteX3" fmla="*/ 0 w 9788770"/>
              <a:gd name="connsiteY3" fmla="*/ 4876800 h 4876800"/>
              <a:gd name="connsiteX4" fmla="*/ 0 w 9788770"/>
              <a:gd name="connsiteY4" fmla="*/ 0 h 4876800"/>
              <a:gd name="connsiteX0-1" fmla="*/ 0 w 9788770"/>
              <a:gd name="connsiteY0-2" fmla="*/ 0 h 4876800"/>
              <a:gd name="connsiteX1-3" fmla="*/ 9788770 w 9788770"/>
              <a:gd name="connsiteY1-4" fmla="*/ 0 h 4876800"/>
              <a:gd name="connsiteX2-5" fmla="*/ 9507416 w 9788770"/>
              <a:gd name="connsiteY2-6" fmla="*/ 4876800 h 4876800"/>
              <a:gd name="connsiteX3-7" fmla="*/ 0 w 9788770"/>
              <a:gd name="connsiteY3-8" fmla="*/ 4876800 h 4876800"/>
              <a:gd name="connsiteX4-9" fmla="*/ 0 w 9788770"/>
              <a:gd name="connsiteY4-10" fmla="*/ 0 h 4876800"/>
              <a:gd name="connsiteX0-11" fmla="*/ 0 w 9788770"/>
              <a:gd name="connsiteY0-12" fmla="*/ 0 h 4876800"/>
              <a:gd name="connsiteX1-13" fmla="*/ 9788770 w 9788770"/>
              <a:gd name="connsiteY1-14" fmla="*/ 0 h 4876800"/>
              <a:gd name="connsiteX2-15" fmla="*/ 9120554 w 9788770"/>
              <a:gd name="connsiteY2-16" fmla="*/ 4876800 h 4876800"/>
              <a:gd name="connsiteX3-17" fmla="*/ 0 w 9788770"/>
              <a:gd name="connsiteY3-18" fmla="*/ 4876800 h 4876800"/>
              <a:gd name="connsiteX4-19" fmla="*/ 0 w 9788770"/>
              <a:gd name="connsiteY4-20" fmla="*/ 0 h 4876800"/>
              <a:gd name="connsiteX0-21" fmla="*/ 0 w 9788770"/>
              <a:gd name="connsiteY0-22" fmla="*/ 0 h 4888523"/>
              <a:gd name="connsiteX1-23" fmla="*/ 9788770 w 9788770"/>
              <a:gd name="connsiteY1-24" fmla="*/ 0 h 4888523"/>
              <a:gd name="connsiteX2-25" fmla="*/ 8417169 w 9788770"/>
              <a:gd name="connsiteY2-26" fmla="*/ 4888523 h 4888523"/>
              <a:gd name="connsiteX3-27" fmla="*/ 0 w 9788770"/>
              <a:gd name="connsiteY3-28" fmla="*/ 4876800 h 4888523"/>
              <a:gd name="connsiteX4-29" fmla="*/ 0 w 9788770"/>
              <a:gd name="connsiteY4-30" fmla="*/ 0 h 4888523"/>
              <a:gd name="connsiteX0-31" fmla="*/ 0 w 9788770"/>
              <a:gd name="connsiteY0-32" fmla="*/ 0 h 4876800"/>
              <a:gd name="connsiteX1-33" fmla="*/ 9788770 w 9788770"/>
              <a:gd name="connsiteY1-34" fmla="*/ 0 h 4876800"/>
              <a:gd name="connsiteX2-35" fmla="*/ 7842738 w 9788770"/>
              <a:gd name="connsiteY2-36" fmla="*/ 4876800 h 4876800"/>
              <a:gd name="connsiteX3-37" fmla="*/ 0 w 9788770"/>
              <a:gd name="connsiteY3-38" fmla="*/ 4876800 h 4876800"/>
              <a:gd name="connsiteX4-39" fmla="*/ 0 w 9788770"/>
              <a:gd name="connsiteY4-40" fmla="*/ 0 h 4876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88770" h="4876800">
                <a:moveTo>
                  <a:pt x="0" y="0"/>
                </a:moveTo>
                <a:lnTo>
                  <a:pt x="9788770" y="0"/>
                </a:lnTo>
                <a:lnTo>
                  <a:pt x="7842738" y="4876800"/>
                </a:lnTo>
                <a:lnTo>
                  <a:pt x="0" y="4876800"/>
                </a:lnTo>
                <a:lnTo>
                  <a:pt x="0" y="0"/>
                </a:lnTo>
                <a:close/>
              </a:path>
            </a:pathLst>
          </a:custGeom>
          <a:solidFill>
            <a:srgbClr val="589EA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grpSp>
        <p:nvGrpSpPr>
          <p:cNvPr id="7" name="Google Shape;624;p28"/>
          <p:cNvGrpSpPr/>
          <p:nvPr userDrawn="1"/>
        </p:nvGrpSpPr>
        <p:grpSpPr bwMode="auto">
          <a:xfrm>
            <a:off x="3630613" y="3686175"/>
            <a:ext cx="5945187" cy="1320800"/>
            <a:chOff x="2735900" y="3141850"/>
            <a:chExt cx="4615000" cy="1024950"/>
          </a:xfrm>
        </p:grpSpPr>
        <p:sp>
          <p:nvSpPr>
            <p:cNvPr id="8" name="Google Shape;625;p28"/>
            <p:cNvSpPr>
              <a:spLocks noChangeArrowheads="1"/>
            </p:cNvSpPr>
            <p:nvPr/>
          </p:nvSpPr>
          <p:spPr bwMode="auto">
            <a:xfrm>
              <a:off x="2766025" y="3202100"/>
              <a:ext cx="4584875" cy="964700"/>
            </a:xfrm>
            <a:custGeom>
              <a:avLst/>
              <a:gdLst>
                <a:gd name="T0" fmla="*/ 0 w 183395"/>
                <a:gd name="T1" fmla="*/ 1 h 38588"/>
                <a:gd name="T2" fmla="*/ 0 w 183395"/>
                <a:gd name="T3" fmla="*/ 18282 h 38588"/>
                <a:gd name="T4" fmla="*/ 20146 w 183395"/>
                <a:gd name="T5" fmla="*/ 38519 h 38588"/>
                <a:gd name="T6" fmla="*/ 20215 w 183395"/>
                <a:gd name="T7" fmla="*/ 38588 h 38588"/>
                <a:gd name="T8" fmla="*/ 183395 w 183395"/>
                <a:gd name="T9" fmla="*/ 38588 h 38588"/>
                <a:gd name="T10" fmla="*/ 183395 w 183395"/>
                <a:gd name="T11" fmla="*/ 38156 h 38588"/>
                <a:gd name="T12" fmla="*/ 20385 w 183395"/>
                <a:gd name="T13" fmla="*/ 38156 h 38588"/>
                <a:gd name="T14" fmla="*/ 421 w 183395"/>
                <a:gd name="T15" fmla="*/ 18101 h 38588"/>
                <a:gd name="T16" fmla="*/ 421 w 183395"/>
                <a:gd name="T17" fmla="*/ 1 h 38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395" h="38588">
                  <a:moveTo>
                    <a:pt x="0" y="1"/>
                  </a:moveTo>
                  <a:lnTo>
                    <a:pt x="0" y="18282"/>
                  </a:lnTo>
                  <a:lnTo>
                    <a:pt x="20146" y="38519"/>
                  </a:lnTo>
                  <a:lnTo>
                    <a:pt x="20215" y="38588"/>
                  </a:lnTo>
                  <a:lnTo>
                    <a:pt x="183395" y="38588"/>
                  </a:lnTo>
                  <a:lnTo>
                    <a:pt x="183395" y="38156"/>
                  </a:lnTo>
                  <a:lnTo>
                    <a:pt x="20385" y="38156"/>
                  </a:lnTo>
                  <a:lnTo>
                    <a:pt x="421" y="18101"/>
                  </a:lnTo>
                  <a:lnTo>
                    <a:pt x="421"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 name="Google Shape;626;p28"/>
            <p:cNvSpPr>
              <a:spLocks noChangeArrowheads="1"/>
            </p:cNvSpPr>
            <p:nvPr/>
          </p:nvSpPr>
          <p:spPr bwMode="auto">
            <a:xfrm>
              <a:off x="2735900" y="3141850"/>
              <a:ext cx="71075" cy="71100"/>
            </a:xfrm>
            <a:custGeom>
              <a:avLst/>
              <a:gdLst>
                <a:gd name="T0" fmla="*/ 2411 w 2843"/>
                <a:gd name="T1" fmla="*/ 421 h 2844"/>
                <a:gd name="T2" fmla="*/ 2411 w 2843"/>
                <a:gd name="T3" fmla="*/ 2411 h 2844"/>
                <a:gd name="T4" fmla="*/ 421 w 2843"/>
                <a:gd name="T5" fmla="*/ 2411 h 2844"/>
                <a:gd name="T6" fmla="*/ 421 w 2843"/>
                <a:gd name="T7" fmla="*/ 421 h 2844"/>
                <a:gd name="T8" fmla="*/ 0 w 2843"/>
                <a:gd name="T9" fmla="*/ 1 h 2844"/>
                <a:gd name="T10" fmla="*/ 0 w 2843"/>
                <a:gd name="T11" fmla="*/ 2843 h 2844"/>
                <a:gd name="T12" fmla="*/ 2843 w 2843"/>
                <a:gd name="T13" fmla="*/ 2843 h 2844"/>
                <a:gd name="T14" fmla="*/ 2843 w 2843"/>
                <a:gd name="T15" fmla="*/ 1 h 2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43" h="2844">
                  <a:moveTo>
                    <a:pt x="2411" y="421"/>
                  </a:moveTo>
                  <a:lnTo>
                    <a:pt x="2411" y="2411"/>
                  </a:lnTo>
                  <a:lnTo>
                    <a:pt x="421" y="2411"/>
                  </a:lnTo>
                  <a:lnTo>
                    <a:pt x="421" y="421"/>
                  </a:lnTo>
                  <a:close/>
                  <a:moveTo>
                    <a:pt x="0" y="1"/>
                  </a:moveTo>
                  <a:lnTo>
                    <a:pt x="0" y="2843"/>
                  </a:lnTo>
                  <a:lnTo>
                    <a:pt x="2843" y="2843"/>
                  </a:lnTo>
                  <a:lnTo>
                    <a:pt x="2843" y="1"/>
                  </a:lnTo>
                  <a:close/>
                </a:path>
              </a:pathLst>
            </a:custGeom>
            <a:solidFill>
              <a:srgbClr val="FFFAF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 name="标题 1"/>
          <p:cNvSpPr>
            <a:spLocks noGrp="1"/>
          </p:cNvSpPr>
          <p:nvPr>
            <p:ph type="title" hasCustomPrompt="1"/>
          </p:nvPr>
        </p:nvSpPr>
        <p:spPr>
          <a:xfrm>
            <a:off x="6195366" y="1901641"/>
            <a:ext cx="4946650" cy="727075"/>
          </a:xfrm>
          <a:prstGeom prst="rect">
            <a:avLst/>
          </a:prstGeom>
        </p:spPr>
        <p:txBody>
          <a:bodyPr/>
          <a:lstStyle>
            <a:lvl1pPr>
              <a:defRPr sz="4800" b="1" i="0">
                <a:solidFill>
                  <a:schemeClr val="bg1"/>
                </a:solidFill>
                <a:latin typeface="Source Han Sans SC" pitchFamily="34" charset="-128"/>
                <a:ea typeface="Source Han Sans SC" pitchFamily="34" charset="-128"/>
              </a:defRPr>
            </a:lvl1pPr>
          </a:lstStyle>
          <a:p>
            <a:r>
              <a:rPr lang="zh-CN" altLang="en-US" noProof="1"/>
              <a:t>四 </a:t>
            </a:r>
            <a:r>
              <a:rPr lang="en-US" altLang="zh-CN" noProof="1"/>
              <a:t>.</a:t>
            </a:r>
            <a:r>
              <a:rPr lang="zh-CN" altLang="en-US" noProof="1"/>
              <a:t> 这是一个标题</a:t>
            </a:r>
            <a:endParaRPr lang="zh-CN" altLang="en-US" noProof="1"/>
          </a:p>
        </p:txBody>
      </p:sp>
      <p:sp>
        <p:nvSpPr>
          <p:cNvPr id="3" name="内容占位符 2"/>
          <p:cNvSpPr>
            <a:spLocks noGrp="1"/>
          </p:cNvSpPr>
          <p:nvPr>
            <p:ph sz="half" idx="1" hasCustomPrompt="1"/>
          </p:nvPr>
        </p:nvSpPr>
        <p:spPr>
          <a:xfrm>
            <a:off x="7376466" y="2886685"/>
            <a:ext cx="3879850" cy="143827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2000" b="0" i="0">
                <a:solidFill>
                  <a:schemeClr val="bg1"/>
                </a:solidFill>
                <a:latin typeface="Source Han Sans SC Normal" pitchFamily="34" charset="-128"/>
                <a:ea typeface="Source Han Sans SC Normal" pitchFamily="34" charset="-128"/>
              </a:defRPr>
            </a:lvl1pPr>
          </a:lstStyle>
          <a:p>
            <a:r>
              <a:rPr lang="zh-CN" altLang="en-US" noProof="1"/>
              <a:t>这是一段描述描述描述描述描述描述描述描述描述描述描述描述描述描述描述描述描述描述描述</a:t>
            </a:r>
            <a:endParaRPr lang="en-US" altLang="zh-CN" noProof="1"/>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这是一个加粗的小标题</a:t>
            </a:r>
            <a:endParaRPr lang="zh-CN" altLang="en-US" noProof="1"/>
          </a:p>
        </p:txBody>
      </p:sp>
      <p:sp>
        <p:nvSpPr>
          <p:cNvPr id="65" name="内容占位符 64"/>
          <p:cNvSpPr>
            <a:spLocks noGrp="1"/>
          </p:cNvSpPr>
          <p:nvPr>
            <p:ph sz="quarter" idx="21" hasCustomPrompt="1"/>
          </p:nvPr>
        </p:nvSpPr>
        <p:spPr>
          <a:xfrm>
            <a:off x="1176590" y="1619205"/>
            <a:ext cx="9847010" cy="135005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a:latin typeface="Source Han Sans SC Normal" pitchFamily="34" charset="-128"/>
                <a:ea typeface="Source Han Sans SC Normal" pitchFamily="34" charset="-128"/>
              </a:defRPr>
            </a:lvl1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7" name="内容占位符 61"/>
          <p:cNvSpPr>
            <a:spLocks noGrp="1"/>
          </p:cNvSpPr>
          <p:nvPr>
            <p:ph sz="quarter" idx="22" hasCustomPrompt="1"/>
          </p:nvPr>
        </p:nvSpPr>
        <p:spPr>
          <a:xfrm>
            <a:off x="760413" y="3200400"/>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这是一个加粗的小标题</a:t>
            </a:r>
            <a:endParaRPr lang="zh-CN" altLang="en-US" noProof="1"/>
          </a:p>
        </p:txBody>
      </p:sp>
      <p:sp>
        <p:nvSpPr>
          <p:cNvPr id="68" name="内容占位符 64"/>
          <p:cNvSpPr>
            <a:spLocks noGrp="1"/>
          </p:cNvSpPr>
          <p:nvPr>
            <p:ph sz="quarter" idx="23" hasCustomPrompt="1"/>
          </p:nvPr>
        </p:nvSpPr>
        <p:spPr>
          <a:xfrm>
            <a:off x="1176590" y="3611006"/>
            <a:ext cx="9847010" cy="135005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a:latin typeface="Source Han Sans SC Normal" pitchFamily="34" charset="-128"/>
                <a:ea typeface="Source Han Sans SC Normal" pitchFamily="34" charset="-128"/>
              </a:defRPr>
            </a:lvl1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这是一个加粗的小标题</a:t>
            </a:r>
            <a:endParaRPr lang="zh-CN" altLang="en-US" noProof="1"/>
          </a:p>
        </p:txBody>
      </p:sp>
      <p:sp>
        <p:nvSpPr>
          <p:cNvPr id="65" name="内容占位符 64"/>
          <p:cNvSpPr>
            <a:spLocks noGrp="1"/>
          </p:cNvSpPr>
          <p:nvPr>
            <p:ph sz="quarter" idx="21" hasCustomPrompt="1"/>
          </p:nvPr>
        </p:nvSpPr>
        <p:spPr>
          <a:xfrm>
            <a:off x="1176590" y="1630635"/>
            <a:ext cx="9847010" cy="1604056"/>
          </a:xfrm>
          <a:prstGeom prst="rect">
            <a:avLst/>
          </a:prstGeom>
        </p:spPr>
        <p:txBody>
          <a:bodyPr/>
          <a:lstStyle>
            <a:lvl1pPr marL="28448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zh-CN" altLang="en-US" noProof="1"/>
          </a:p>
          <a:p>
            <a:endParaRPr lang="zh-CN" altLang="en-US" noProof="1"/>
          </a:p>
        </p:txBody>
      </p:sp>
      <p:sp>
        <p:nvSpPr>
          <p:cNvPr id="67" name="内容占位符 61"/>
          <p:cNvSpPr>
            <a:spLocks noGrp="1"/>
          </p:cNvSpPr>
          <p:nvPr>
            <p:ph sz="quarter" idx="22" hasCustomPrompt="1"/>
          </p:nvPr>
        </p:nvSpPr>
        <p:spPr>
          <a:xfrm>
            <a:off x="760413" y="3474720"/>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这是一个加粗的小标题</a:t>
            </a:r>
            <a:endParaRPr lang="zh-CN" altLang="en-US" noProof="1"/>
          </a:p>
        </p:txBody>
      </p:sp>
      <p:sp>
        <p:nvSpPr>
          <p:cNvPr id="68" name="内容占位符 64"/>
          <p:cNvSpPr>
            <a:spLocks noGrp="1"/>
          </p:cNvSpPr>
          <p:nvPr>
            <p:ph sz="quarter" idx="23" hasCustomPrompt="1"/>
          </p:nvPr>
        </p:nvSpPr>
        <p:spPr>
          <a:xfrm>
            <a:off x="1176590" y="3919616"/>
            <a:ext cx="9847010" cy="1543924"/>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zh-CN" altLang="en-US" noProof="1"/>
          </a:p>
          <a:p>
            <a:endParaRPr lang="zh-CN" altLang="en-US" noProof="1"/>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909890" y="2077719"/>
            <a:ext cx="9847010" cy="1612901"/>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rgbClr val="275568"/>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a:t>
            </a:r>
            <a:endParaRPr lang="zh-CN" altLang="en-US" noProof="1"/>
          </a:p>
          <a:p>
            <a:endParaRPr lang="zh-CN" altLang="en-US" noProof="1"/>
          </a:p>
        </p:txBody>
      </p:sp>
      <p:sp>
        <p:nvSpPr>
          <p:cNvPr id="9" name="内容占位符 61"/>
          <p:cNvSpPr>
            <a:spLocks noGrp="1"/>
          </p:cNvSpPr>
          <p:nvPr>
            <p:ph sz="quarter" idx="24" hasCustomPrompt="1"/>
          </p:nvPr>
        </p:nvSpPr>
        <p:spPr>
          <a:xfrm>
            <a:off x="652463" y="3670300"/>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10" name="内容占位符 61"/>
          <p:cNvSpPr>
            <a:spLocks noGrp="1"/>
          </p:cNvSpPr>
          <p:nvPr>
            <p:ph sz="quarter" idx="25" hasCustomPrompt="1"/>
          </p:nvPr>
        </p:nvSpPr>
        <p:spPr>
          <a:xfrm>
            <a:off x="652463" y="4581804"/>
            <a:ext cx="10587037" cy="923731"/>
          </a:xfrm>
          <a:prstGeom prst="rect">
            <a:avLst/>
          </a:prstGeom>
        </p:spPr>
        <p:txBody>
          <a:bodyPr/>
          <a:lstStyle>
            <a:lvl1pPr marL="285750" indent="-285750">
              <a:lnSpc>
                <a:spcPct val="150000"/>
              </a:lnSpc>
              <a:buClr>
                <a:srgbClr val="275568"/>
              </a:buClr>
              <a:buFont typeface="Wingdings" panose="05000000000000000000" pitchFamily="2" charset="2"/>
              <a:buChar char="Ø"/>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51" name="内容占位符 50"/>
          <p:cNvSpPr>
            <a:spLocks noGrp="1"/>
          </p:cNvSpPr>
          <p:nvPr>
            <p:ph sz="quarter" idx="18" hasCustomPrompt="1"/>
          </p:nvPr>
        </p:nvSpPr>
        <p:spPr>
          <a:xfrm>
            <a:off x="4402266" y="368299"/>
            <a:ext cx="3387467" cy="474183"/>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标标标标标标标标题</a:t>
            </a:r>
            <a:endParaRPr lang="zh-CN" altLang="en-US" noProof="1"/>
          </a:p>
        </p:txBody>
      </p:sp>
      <p:sp>
        <p:nvSpPr>
          <p:cNvPr id="62" name="内容占位符 61"/>
          <p:cNvSpPr>
            <a:spLocks noGrp="1"/>
          </p:cNvSpPr>
          <p:nvPr>
            <p:ph sz="quarter" idx="20" hasCustomPrompt="1"/>
          </p:nvPr>
        </p:nvSpPr>
        <p:spPr>
          <a:xfrm>
            <a:off x="801321" y="1197168"/>
            <a:ext cx="10587037" cy="4108479"/>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chemeClr val="tx1"/>
                </a:solidFill>
                <a:latin typeface="Source Han Sans SC Normal" pitchFamily="34" charset="-128"/>
                <a:ea typeface="Source Han Sans SC Normal" pitchFamily="34" charset="-128"/>
              </a:defRPr>
            </a:lvl1pPr>
          </a:lstStyle>
          <a:p>
            <a:r>
              <a:rPr lang="zh-CN" altLang="en-US" noProof="1"/>
              <a:t>我是一句概括：我是内容内容内容</a:t>
            </a:r>
            <a:endParaRPr lang="en-US" altLang="zh-CN" noProof="1"/>
          </a:p>
          <a:p>
            <a:pPr lvl="0"/>
            <a:r>
              <a:rPr lang="zh-CN" altLang="en-US" noProof="1"/>
              <a:t>我是一句概括：我是内容内容内容内容内容内容</a:t>
            </a:r>
            <a:endParaRPr lang="en-US" altLang="zh-CN" noProof="1"/>
          </a:p>
          <a:p>
            <a:pPr lvl="0"/>
            <a:r>
              <a:rPr lang="zh-CN" altLang="en-US" noProof="1"/>
              <a:t>我是一句概括：我是内容内容内容内容内容内容内容</a:t>
            </a:r>
            <a:endParaRPr lang="en-US" altLang="zh-CN" noProof="1"/>
          </a:p>
          <a:p>
            <a:pPr lvl="0"/>
            <a:r>
              <a:rPr lang="zh-CN" altLang="en-US" noProof="1"/>
              <a:t>我是一句概括：我是内容内容内容</a:t>
            </a:r>
            <a:endParaRPr lang="en-US" altLang="zh-CN" noProof="1"/>
          </a:p>
          <a:p>
            <a:pPr lvl="0"/>
            <a:r>
              <a:rPr lang="zh-CN" altLang="en-US" noProof="1"/>
              <a:t>我是一句概括：我是内容内容内容内容内容内容内容内容内容内容内容内容内容内容内容内容内容内           容内容内容内容内容内容内容内容内容内容内容内容内容内容内容内容内容内容内容内容内容内容内容内容内容内容内容内容内容内容内容内容内容内容内容内容内容内容内容内容内容内容内容内容内 </a:t>
            </a:r>
            <a:endParaRPr lang="en-US" altLang="zh-CN" noProof="1"/>
          </a:p>
          <a:p>
            <a:pPr lvl="0"/>
            <a:r>
              <a:rPr lang="zh-CN" altLang="en-US" noProof="1"/>
              <a:t>我是一句概括：我是内容内容内容内容内容内容内容内容内容内容内容内容内容内容内容内容内容</a:t>
            </a:r>
            <a:endParaRPr lang="en-US" altLang="zh-CN" noProof="1"/>
          </a:p>
          <a:p>
            <a:endParaRPr lang="zh-CN" altLang="en-US" noProof="1"/>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16" name="矩形 15"/>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20" name="图片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581150" y="2135188"/>
            <a:ext cx="31416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902200" y="2135188"/>
            <a:ext cx="3141663"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图片 15"/>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224838" y="2135188"/>
            <a:ext cx="3141662"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图片 1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711825" y="4833938"/>
            <a:ext cx="266065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图片 2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705850" y="4833938"/>
            <a:ext cx="2660650" cy="145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这是一个小标题</a:t>
            </a:r>
            <a:endParaRPr lang="zh-CN" altLang="en-US" noProof="1"/>
          </a:p>
        </p:txBody>
      </p:sp>
      <p:sp>
        <p:nvSpPr>
          <p:cNvPr id="65" name="内容占位符 64"/>
          <p:cNvSpPr>
            <a:spLocks noGrp="1"/>
          </p:cNvSpPr>
          <p:nvPr>
            <p:ph sz="quarter" idx="21" hasCustomPrompt="1"/>
          </p:nvPr>
        </p:nvSpPr>
        <p:spPr>
          <a:xfrm>
            <a:off x="1176588" y="1531097"/>
            <a:ext cx="10310561" cy="500927"/>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a:t>
            </a:r>
            <a:endParaRPr lang="en-US" altLang="zh-CN" noProof="1"/>
          </a:p>
        </p:txBody>
      </p:sp>
      <p:sp>
        <p:nvSpPr>
          <p:cNvPr id="67" name="内容占位符 61"/>
          <p:cNvSpPr>
            <a:spLocks noGrp="1"/>
          </p:cNvSpPr>
          <p:nvPr>
            <p:ph sz="quarter" idx="22" hasCustomPrompt="1"/>
          </p:nvPr>
        </p:nvSpPr>
        <p:spPr>
          <a:xfrm>
            <a:off x="756371" y="4433984"/>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这是一个小标题</a:t>
            </a:r>
            <a:endParaRPr lang="zh-CN" altLang="en-US" noProof="1"/>
          </a:p>
        </p:txBody>
      </p:sp>
      <p:sp>
        <p:nvSpPr>
          <p:cNvPr id="68" name="内容占位符 64"/>
          <p:cNvSpPr>
            <a:spLocks noGrp="1"/>
          </p:cNvSpPr>
          <p:nvPr>
            <p:ph sz="quarter" idx="23" hasCustomPrompt="1"/>
          </p:nvPr>
        </p:nvSpPr>
        <p:spPr>
          <a:xfrm>
            <a:off x="1172548" y="4845328"/>
            <a:ext cx="4171587" cy="1350055"/>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a:t>
            </a:r>
            <a:endParaRPr lang="en-US" altLang="zh-CN" noProof="1"/>
          </a:p>
        </p:txBody>
      </p:sp>
      <p:sp>
        <p:nvSpPr>
          <p:cNvPr id="3" name="图片占位符 2"/>
          <p:cNvSpPr>
            <a:spLocks noGrp="1"/>
          </p:cNvSpPr>
          <p:nvPr>
            <p:ph type="pic" sz="quarter" idx="24"/>
          </p:nvPr>
        </p:nvSpPr>
        <p:spPr>
          <a:xfrm>
            <a:off x="1580626" y="2135746"/>
            <a:ext cx="3141711" cy="1688812"/>
          </a:xfrm>
          <a:prstGeom prst="rect">
            <a:avLst/>
          </a:prstGeom>
        </p:spPr>
        <p:txBody>
          <a:bodyPr/>
          <a:lstStyle>
            <a:lvl1pPr marL="0" indent="0">
              <a:buNone/>
              <a:defRPr/>
            </a:lvl1pPr>
          </a:lstStyle>
          <a:p>
            <a:endParaRPr lang="zh-CN" altLang="en-US" noProof="1"/>
          </a:p>
        </p:txBody>
      </p:sp>
      <p:sp>
        <p:nvSpPr>
          <p:cNvPr id="13" name="图片占位符 2"/>
          <p:cNvSpPr>
            <a:spLocks noGrp="1"/>
          </p:cNvSpPr>
          <p:nvPr>
            <p:ph type="pic" sz="quarter" idx="25"/>
          </p:nvPr>
        </p:nvSpPr>
        <p:spPr>
          <a:xfrm>
            <a:off x="4902560" y="2135745"/>
            <a:ext cx="3141711" cy="1688812"/>
          </a:xfrm>
          <a:prstGeom prst="rect">
            <a:avLst/>
          </a:prstGeom>
        </p:spPr>
        <p:txBody>
          <a:bodyPr/>
          <a:lstStyle>
            <a:lvl1pPr marL="0" indent="0">
              <a:buNone/>
              <a:defRPr/>
            </a:lvl1pPr>
          </a:lstStyle>
          <a:p>
            <a:endParaRPr lang="zh-CN" altLang="en-US" noProof="1"/>
          </a:p>
        </p:txBody>
      </p:sp>
      <p:sp>
        <p:nvSpPr>
          <p:cNvPr id="15" name="图片占位符 2"/>
          <p:cNvSpPr>
            <a:spLocks noGrp="1"/>
          </p:cNvSpPr>
          <p:nvPr>
            <p:ph type="pic" sz="quarter" idx="26"/>
          </p:nvPr>
        </p:nvSpPr>
        <p:spPr>
          <a:xfrm>
            <a:off x="8224494" y="2135746"/>
            <a:ext cx="3141711" cy="1688812"/>
          </a:xfrm>
          <a:prstGeom prst="rect">
            <a:avLst/>
          </a:prstGeom>
        </p:spPr>
        <p:txBody>
          <a:bodyPr/>
          <a:lstStyle>
            <a:lvl1pPr marL="0" indent="0">
              <a:buNone/>
              <a:defRPr/>
            </a:lvl1pPr>
          </a:lstStyle>
          <a:p>
            <a:endParaRPr lang="zh-CN" altLang="en-US" noProof="1"/>
          </a:p>
        </p:txBody>
      </p:sp>
      <p:sp>
        <p:nvSpPr>
          <p:cNvPr id="4" name="内容占位符 3"/>
          <p:cNvSpPr>
            <a:spLocks noGrp="1"/>
          </p:cNvSpPr>
          <p:nvPr>
            <p:ph sz="quarter" idx="27" hasCustomPrompt="1"/>
          </p:nvPr>
        </p:nvSpPr>
        <p:spPr>
          <a:xfrm>
            <a:off x="2700394"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7" name="内容占位符 3"/>
          <p:cNvSpPr>
            <a:spLocks noGrp="1"/>
          </p:cNvSpPr>
          <p:nvPr>
            <p:ph sz="quarter" idx="28" hasCustomPrompt="1"/>
          </p:nvPr>
        </p:nvSpPr>
        <p:spPr>
          <a:xfrm>
            <a:off x="6022328"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8" name="内容占位符 3"/>
          <p:cNvSpPr>
            <a:spLocks noGrp="1"/>
          </p:cNvSpPr>
          <p:nvPr>
            <p:ph sz="quarter" idx="29" hasCustomPrompt="1"/>
          </p:nvPr>
        </p:nvSpPr>
        <p:spPr>
          <a:xfrm>
            <a:off x="9344262" y="3941351"/>
            <a:ext cx="902174" cy="317411"/>
          </a:xfrm>
          <a:prstGeom prst="rect">
            <a:avLst/>
          </a:prstGeom>
        </p:spPr>
        <p:txBody>
          <a:bodyPr/>
          <a:lstStyle>
            <a:lvl1pPr marL="0" indent="0">
              <a:buNone/>
              <a:defRPr sz="1400"/>
            </a:lvl1pPr>
          </a:lstStyle>
          <a:p>
            <a:r>
              <a:rPr lang="zh-CN" altLang="en-US" noProof="1"/>
              <a:t>图片说明</a:t>
            </a:r>
            <a:endParaRPr lang="zh-CN" altLang="en-US" noProof="1"/>
          </a:p>
        </p:txBody>
      </p:sp>
      <p:sp>
        <p:nvSpPr>
          <p:cNvPr id="19" name="图片占位符 2"/>
          <p:cNvSpPr>
            <a:spLocks noGrp="1"/>
          </p:cNvSpPr>
          <p:nvPr>
            <p:ph type="pic" sz="quarter" idx="30"/>
          </p:nvPr>
        </p:nvSpPr>
        <p:spPr>
          <a:xfrm>
            <a:off x="5711261" y="4829849"/>
            <a:ext cx="2660438" cy="1430106"/>
          </a:xfrm>
          <a:prstGeom prst="rect">
            <a:avLst/>
          </a:prstGeom>
        </p:spPr>
        <p:txBody>
          <a:bodyPr/>
          <a:lstStyle>
            <a:lvl1pPr marL="0" indent="0">
              <a:buNone/>
              <a:defRPr/>
            </a:lvl1pPr>
          </a:lstStyle>
          <a:p>
            <a:endParaRPr lang="zh-CN" altLang="en-US" noProof="1"/>
          </a:p>
        </p:txBody>
      </p:sp>
      <p:sp>
        <p:nvSpPr>
          <p:cNvPr id="21" name="图片占位符 2"/>
          <p:cNvSpPr>
            <a:spLocks noGrp="1"/>
          </p:cNvSpPr>
          <p:nvPr>
            <p:ph type="pic" sz="quarter" idx="31"/>
          </p:nvPr>
        </p:nvSpPr>
        <p:spPr>
          <a:xfrm>
            <a:off x="8705767" y="4829849"/>
            <a:ext cx="2660438" cy="1430106"/>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5" name="矩形 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0" indent="0">
              <a:lnSpc>
                <a:spcPct val="150000"/>
              </a:lnSpc>
              <a:buClr>
                <a:srgbClr val="275568"/>
              </a:buClr>
              <a:buFont typeface="Wingdings" panose="05000000000000000000" pitchFamily="2" charset="2"/>
              <a:buNone/>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1064268" y="2031999"/>
            <a:ext cx="10175231" cy="413574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pPr lvl="0"/>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en-US" altLang="zh-CN" noProof="1"/>
          </a:p>
          <a:p>
            <a:endParaRPr lang="en-US" altLang="zh-CN" noProof="1"/>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7_标题和内容">
    <p:spTree>
      <p:nvGrpSpPr>
        <p:cNvPr id="1" name=""/>
        <p:cNvGrpSpPr/>
        <p:nvPr/>
      </p:nvGrpSpPr>
      <p:grpSpPr>
        <a:xfrm>
          <a:off x="0" y="0"/>
          <a:ext cx="0" cy="0"/>
          <a:chOff x="0" y="0"/>
          <a:chExt cx="0" cy="0"/>
        </a:xfrm>
      </p:grpSpPr>
      <p:sp>
        <p:nvSpPr>
          <p:cNvPr id="5" name="矩形 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652463" y="1197168"/>
            <a:ext cx="10587037" cy="923731"/>
          </a:xfrm>
          <a:prstGeom prst="rect">
            <a:avLst/>
          </a:prstGeom>
        </p:spPr>
        <p:txBody>
          <a:bodyPr/>
          <a:lstStyle>
            <a:lvl1pPr marL="0" indent="0">
              <a:lnSpc>
                <a:spcPct val="150000"/>
              </a:lnSpc>
              <a:buClr>
                <a:srgbClr val="275568"/>
              </a:buClr>
              <a:buFont typeface="Wingdings" panose="05000000000000000000" pitchFamily="2" charset="2"/>
              <a:buNone/>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8" name="内容占位符 64"/>
          <p:cNvSpPr>
            <a:spLocks noGrp="1"/>
          </p:cNvSpPr>
          <p:nvPr>
            <p:ph sz="quarter" idx="23" hasCustomPrompt="1"/>
          </p:nvPr>
        </p:nvSpPr>
        <p:spPr>
          <a:xfrm>
            <a:off x="4140253" y="2077719"/>
            <a:ext cx="3911493" cy="4135748"/>
          </a:xfrm>
          <a:prstGeom prst="rect">
            <a:avLst/>
          </a:prstGeom>
        </p:spPr>
        <p:txBody>
          <a:bodyPr/>
          <a:lstStyle>
            <a:lvl1pPr marL="342900" marR="0" indent="-342900" algn="l" defTabSz="914400" rtl="0" eaLnBrk="1" fontAlgn="auto" latinLnBrk="0" hangingPunct="1">
              <a:lnSpc>
                <a:spcPct val="150000"/>
              </a:lnSpc>
              <a:spcBef>
                <a:spcPts val="1000"/>
              </a:spcBef>
              <a:spcAft>
                <a:spcPts val="0"/>
              </a:spcAft>
              <a:buClr>
                <a:srgbClr val="F29833"/>
              </a:buClr>
              <a:buSzTx/>
              <a:buFont typeface="+mj-lt"/>
              <a:buAutoNum type="arabicPeriod"/>
              <a:defRPr sz="1600" b="0" i="0">
                <a:solidFill>
                  <a:schemeClr val="tx1"/>
                </a:solidFill>
                <a:latin typeface="Source Han Sans SC Normal" pitchFamily="34" charset="-128"/>
                <a:ea typeface="Source Han Sans SC Normal" pitchFamily="34" charset="-128"/>
              </a:defRPr>
            </a:lvl1pPr>
          </a:lstStyle>
          <a:p>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pPr lvl="0"/>
            <a:r>
              <a:rPr lang="zh-CN" altLang="en-US" noProof="1"/>
              <a:t>我是内容内容内容内容内容内容</a:t>
            </a:r>
            <a:endParaRPr lang="en-US" altLang="zh-CN" noProof="1"/>
          </a:p>
          <a:p>
            <a:endParaRPr lang="en-US" altLang="zh-CN" noProof="1"/>
          </a:p>
          <a:p>
            <a:endParaRPr lang="en-US" altLang="zh-CN" noProof="1"/>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8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8" name="矩形 7"/>
          <p:cNvSpPr/>
          <p:nvPr userDrawn="1"/>
        </p:nvSpPr>
        <p:spPr>
          <a:xfrm>
            <a:off x="2370138" y="1458913"/>
            <a:ext cx="288925" cy="2889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kumimoji="1"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4" y="1197169"/>
            <a:ext cx="2671556"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这是一个加粗的标题</a:t>
            </a:r>
            <a:endParaRPr lang="zh-CN" altLang="en-US" noProof="1"/>
          </a:p>
        </p:txBody>
      </p:sp>
      <p:sp>
        <p:nvSpPr>
          <p:cNvPr id="65" name="内容占位符 64"/>
          <p:cNvSpPr>
            <a:spLocks noGrp="1"/>
          </p:cNvSpPr>
          <p:nvPr>
            <p:ph sz="quarter" idx="21" hasCustomPrompt="1"/>
          </p:nvPr>
        </p:nvSpPr>
        <p:spPr>
          <a:xfrm>
            <a:off x="1176590" y="1607775"/>
            <a:ext cx="4202932" cy="369262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endParaRPr lang="en-US" altLang="zh-CN" noProof="1"/>
          </a:p>
        </p:txBody>
      </p:sp>
      <p:sp>
        <p:nvSpPr>
          <p:cNvPr id="9" name="内容占位符 61"/>
          <p:cNvSpPr>
            <a:spLocks noGrp="1"/>
          </p:cNvSpPr>
          <p:nvPr>
            <p:ph sz="quarter" idx="22" hasCustomPrompt="1"/>
          </p:nvPr>
        </p:nvSpPr>
        <p:spPr>
          <a:xfrm>
            <a:off x="6424942" y="1197169"/>
            <a:ext cx="269530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 </a:t>
            </a:r>
            <a:r>
              <a:rPr lang="en-US" altLang="zh-CN" noProof="1"/>
              <a:t>.</a:t>
            </a:r>
            <a:r>
              <a:rPr lang="zh-CN" altLang="en-US" noProof="1"/>
              <a:t> 这是一个加粗的标题</a:t>
            </a:r>
            <a:endParaRPr lang="zh-CN" altLang="en-US" noProof="1"/>
          </a:p>
        </p:txBody>
      </p:sp>
      <p:sp>
        <p:nvSpPr>
          <p:cNvPr id="10" name="内容占位符 64"/>
          <p:cNvSpPr>
            <a:spLocks noGrp="1"/>
          </p:cNvSpPr>
          <p:nvPr>
            <p:ph sz="quarter" idx="23" hasCustomPrompt="1"/>
          </p:nvPr>
        </p:nvSpPr>
        <p:spPr>
          <a:xfrm>
            <a:off x="6841119" y="1607775"/>
            <a:ext cx="4202932" cy="3692628"/>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pPr lvl="0"/>
            <a:r>
              <a:rPr lang="zh-CN" altLang="en-US" noProof="1"/>
              <a:t>我是内容内容内容内容内容内容内容</a:t>
            </a:r>
            <a:endParaRPr lang="en-US" altLang="zh-CN" noProof="1"/>
          </a:p>
          <a:p>
            <a:endParaRPr lang="en-US" altLang="zh-CN" noProof="1"/>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这是一个加粗的小标题</a:t>
            </a:r>
            <a:endParaRPr lang="zh-CN" altLang="en-US" noProof="1"/>
          </a:p>
        </p:txBody>
      </p:sp>
      <p:sp>
        <p:nvSpPr>
          <p:cNvPr id="65" name="内容占位符 64"/>
          <p:cNvSpPr>
            <a:spLocks noGrp="1"/>
          </p:cNvSpPr>
          <p:nvPr>
            <p:ph sz="quarter" idx="21" hasCustomPrompt="1"/>
          </p:nvPr>
        </p:nvSpPr>
        <p:spPr>
          <a:xfrm>
            <a:off x="1176590" y="1619205"/>
            <a:ext cx="9847010" cy="135005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a:latin typeface="Source Han Sans SC Normal" pitchFamily="34" charset="-128"/>
                <a:ea typeface="Source Han Sans SC Normal" pitchFamily="34" charset="-128"/>
              </a:defRPr>
            </a:lvl1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
        <p:nvSpPr>
          <p:cNvPr id="67" name="内容占位符 61"/>
          <p:cNvSpPr>
            <a:spLocks noGrp="1"/>
          </p:cNvSpPr>
          <p:nvPr>
            <p:ph sz="quarter" idx="22" hasCustomPrompt="1"/>
          </p:nvPr>
        </p:nvSpPr>
        <p:spPr>
          <a:xfrm>
            <a:off x="760413" y="3200400"/>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这是一个加粗的小标题</a:t>
            </a:r>
            <a:endParaRPr lang="zh-CN" altLang="en-US" noProof="1"/>
          </a:p>
        </p:txBody>
      </p:sp>
      <p:sp>
        <p:nvSpPr>
          <p:cNvPr id="68" name="内容占位符 64"/>
          <p:cNvSpPr>
            <a:spLocks noGrp="1"/>
          </p:cNvSpPr>
          <p:nvPr>
            <p:ph sz="quarter" idx="23" hasCustomPrompt="1"/>
          </p:nvPr>
        </p:nvSpPr>
        <p:spPr>
          <a:xfrm>
            <a:off x="1176590" y="3611006"/>
            <a:ext cx="9847010" cy="1350055"/>
          </a:xfrm>
          <a:prstGeom prst="rect">
            <a:avLst/>
          </a:prstGeom>
        </p:spPr>
        <p:txBody>
          <a:bodyPr/>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a:latin typeface="Source Han Sans SC Normal" pitchFamily="34" charset="-128"/>
                <a:ea typeface="Source Han Sans SC Normal" pitchFamily="34" charset="-128"/>
              </a:defRPr>
            </a:lvl1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标题和内容">
    <p:spTree>
      <p:nvGrpSpPr>
        <p:cNvPr id="1" name=""/>
        <p:cNvGrpSpPr/>
        <p:nvPr/>
      </p:nvGrpSpPr>
      <p:grpSpPr>
        <a:xfrm>
          <a:off x="0" y="0"/>
          <a:ext cx="0" cy="0"/>
          <a:chOff x="0" y="0"/>
          <a:chExt cx="0" cy="0"/>
        </a:xfrm>
      </p:grpSpPr>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5" name="内容占位符 4"/>
          <p:cNvSpPr>
            <a:spLocks noGrp="1"/>
          </p:cNvSpPr>
          <p:nvPr>
            <p:ph sz="quarter" idx="20" hasCustomPrompt="1"/>
          </p:nvPr>
        </p:nvSpPr>
        <p:spPr>
          <a:xfrm>
            <a:off x="8001000" y="114792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29" name="内容占位符 4"/>
          <p:cNvSpPr>
            <a:spLocks noGrp="1"/>
          </p:cNvSpPr>
          <p:nvPr>
            <p:ph sz="quarter" idx="21" hasCustomPrompt="1"/>
          </p:nvPr>
        </p:nvSpPr>
        <p:spPr>
          <a:xfrm>
            <a:off x="8001000" y="1570500"/>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37" name="内容占位符 4"/>
          <p:cNvSpPr>
            <a:spLocks noGrp="1"/>
          </p:cNvSpPr>
          <p:nvPr>
            <p:ph sz="quarter" idx="22" hasCustomPrompt="1"/>
          </p:nvPr>
        </p:nvSpPr>
        <p:spPr>
          <a:xfrm>
            <a:off x="8001000" y="310695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38" name="内容占位符 4"/>
          <p:cNvSpPr>
            <a:spLocks noGrp="1"/>
          </p:cNvSpPr>
          <p:nvPr>
            <p:ph sz="quarter" idx="23" hasCustomPrompt="1"/>
          </p:nvPr>
        </p:nvSpPr>
        <p:spPr>
          <a:xfrm>
            <a:off x="8001000" y="3529524"/>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0" name="内容占位符 4"/>
          <p:cNvSpPr>
            <a:spLocks noGrp="1"/>
          </p:cNvSpPr>
          <p:nvPr>
            <p:ph sz="quarter" idx="24" hasCustomPrompt="1"/>
          </p:nvPr>
        </p:nvSpPr>
        <p:spPr>
          <a:xfrm>
            <a:off x="8001000" y="5064722"/>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5</a:t>
            </a:r>
            <a:r>
              <a:rPr lang="zh-CN" altLang="en-US" noProof="1"/>
              <a:t>、小标题</a:t>
            </a:r>
            <a:endParaRPr lang="zh-CN" altLang="en-US" noProof="1"/>
          </a:p>
        </p:txBody>
      </p:sp>
      <p:sp>
        <p:nvSpPr>
          <p:cNvPr id="41" name="内容占位符 4"/>
          <p:cNvSpPr>
            <a:spLocks noGrp="1"/>
          </p:cNvSpPr>
          <p:nvPr>
            <p:ph sz="quarter" idx="25" hasCustomPrompt="1"/>
          </p:nvPr>
        </p:nvSpPr>
        <p:spPr>
          <a:xfrm>
            <a:off x="8001000" y="5487295"/>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3" name="内容占位符 4"/>
          <p:cNvSpPr>
            <a:spLocks noGrp="1"/>
          </p:cNvSpPr>
          <p:nvPr>
            <p:ph sz="quarter" idx="26" hasCustomPrompt="1"/>
          </p:nvPr>
        </p:nvSpPr>
        <p:spPr>
          <a:xfrm>
            <a:off x="2397121" y="212788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4" name="内容占位符 4"/>
          <p:cNvSpPr>
            <a:spLocks noGrp="1"/>
          </p:cNvSpPr>
          <p:nvPr>
            <p:ph sz="quarter" idx="27" hasCustomPrompt="1"/>
          </p:nvPr>
        </p:nvSpPr>
        <p:spPr>
          <a:xfrm>
            <a:off x="2397121" y="2550454"/>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2397121" y="408098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7" name="内容占位符 4"/>
          <p:cNvSpPr>
            <a:spLocks noGrp="1"/>
          </p:cNvSpPr>
          <p:nvPr>
            <p:ph sz="quarter" idx="29" hasCustomPrompt="1"/>
          </p:nvPr>
        </p:nvSpPr>
        <p:spPr>
          <a:xfrm>
            <a:off x="2397121" y="4503553"/>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0_标题和内容">
    <p:spTree>
      <p:nvGrpSpPr>
        <p:cNvPr id="1" name=""/>
        <p:cNvGrpSpPr/>
        <p:nvPr/>
      </p:nvGrpSpPr>
      <p:grpSpPr>
        <a:xfrm>
          <a:off x="0" y="0"/>
          <a:ext cx="0" cy="0"/>
          <a:chOff x="0" y="0"/>
          <a:chExt cx="0" cy="0"/>
        </a:xfrm>
      </p:grpSpPr>
      <p:sp>
        <p:nvSpPr>
          <p:cNvPr id="11" name="矩形 10"/>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2" name="椭圆 11"/>
          <p:cNvSpPr/>
          <p:nvPr userDrawn="1"/>
        </p:nvSpPr>
        <p:spPr>
          <a:xfrm>
            <a:off x="4303713" y="1874838"/>
            <a:ext cx="3590925" cy="3589337"/>
          </a:xfrm>
          <a:prstGeom prst="ellipse">
            <a:avLst/>
          </a:prstGeom>
          <a:solidFill>
            <a:srgbClr val="29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pic>
        <p:nvPicPr>
          <p:cNvPr id="13" name="Google Shape;668;p31"/>
          <p:cNvPicPr preferRelativeResize="0">
            <a:picLocks noChangeArrowheads="1"/>
          </p:cNvPicPr>
          <p:nvPr userDrawn="1"/>
        </p:nvPicPr>
        <p:blipFill>
          <a:blip r:embed="rId2">
            <a:extLst>
              <a:ext uri="{28A0092B-C50C-407E-A947-70E740481C1C}">
                <a14:useLocalDpi xmlns:a14="http://schemas.microsoft.com/office/drawing/2010/main" val="0"/>
              </a:ext>
            </a:extLst>
          </a:blip>
          <a:srcRect l="5927" t="2783" r="2177" b="2554"/>
          <a:stretch>
            <a:fillRect/>
          </a:stretch>
        </p:blipFill>
        <p:spPr bwMode="auto">
          <a:xfrm>
            <a:off x="3981450" y="1412875"/>
            <a:ext cx="4432300" cy="456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Google Shape;677;p31"/>
          <p:cNvSpPr>
            <a:spLocks noChangeArrowheads="1"/>
          </p:cNvSpPr>
          <p:nvPr userDrawn="1"/>
        </p:nvSpPr>
        <p:spPr bwMode="auto">
          <a:xfrm>
            <a:off x="6149975" y="4891088"/>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15" name="Google Shape;678;p31"/>
          <p:cNvSpPr>
            <a:spLocks noChangeArrowheads="1"/>
          </p:cNvSpPr>
          <p:nvPr userDrawn="1"/>
        </p:nvSpPr>
        <p:spPr bwMode="auto">
          <a:xfrm>
            <a:off x="7537450" y="3630613"/>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16" name="Google Shape;679;p31"/>
          <p:cNvSpPr>
            <a:spLocks noChangeArrowheads="1"/>
          </p:cNvSpPr>
          <p:nvPr userDrawn="1"/>
        </p:nvSpPr>
        <p:spPr bwMode="auto">
          <a:xfrm>
            <a:off x="6149975" y="2130425"/>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cxnSp>
        <p:nvCxnSpPr>
          <p:cNvPr id="17" name="Google Shape;680;p31"/>
          <p:cNvCxnSpPr>
            <a:cxnSpLocks noChangeShapeType="1"/>
            <a:stCxn id="83977" idx="3"/>
          </p:cNvCxnSpPr>
          <p:nvPr userDrawn="1"/>
        </p:nvCxnSpPr>
        <p:spPr bwMode="auto">
          <a:xfrm rot="10800000" flipH="1">
            <a:off x="6315075" y="1751013"/>
            <a:ext cx="2505075" cy="463550"/>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18" name="Google Shape;681;p31"/>
          <p:cNvCxnSpPr>
            <a:cxnSpLocks noChangeShapeType="1"/>
            <a:stCxn id="83976" idx="3"/>
          </p:cNvCxnSpPr>
          <p:nvPr userDrawn="1"/>
        </p:nvCxnSpPr>
        <p:spPr bwMode="auto">
          <a:xfrm>
            <a:off x="7702550" y="3713163"/>
            <a:ext cx="1154113" cy="622300"/>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19" name="Google Shape;682;p31"/>
          <p:cNvCxnSpPr>
            <a:cxnSpLocks noChangeShapeType="1"/>
            <a:stCxn id="83976" idx="3"/>
          </p:cNvCxnSpPr>
          <p:nvPr userDrawn="1"/>
        </p:nvCxnSpPr>
        <p:spPr bwMode="auto">
          <a:xfrm rot="10800000">
            <a:off x="3313113" y="2438400"/>
            <a:ext cx="1493837" cy="1158875"/>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cxnSp>
        <p:nvCxnSpPr>
          <p:cNvPr id="20" name="Google Shape;683;p31"/>
          <p:cNvCxnSpPr>
            <a:cxnSpLocks noChangeShapeType="1"/>
            <a:stCxn id="83975" idx="1"/>
          </p:cNvCxnSpPr>
          <p:nvPr userDrawn="1"/>
        </p:nvCxnSpPr>
        <p:spPr bwMode="auto">
          <a:xfrm rot="10800000">
            <a:off x="3306763" y="4778375"/>
            <a:ext cx="2843212" cy="195263"/>
          </a:xfrm>
          <a:prstGeom prst="bentConnector3">
            <a:avLst>
              <a:gd name="adj1" fmla="val 50000"/>
            </a:avLst>
          </a:prstGeom>
          <a:noFill/>
          <a:ln w="9525">
            <a:solidFill>
              <a:srgbClr val="F39800"/>
            </a:solidFill>
            <a:prstDash val="lgDash"/>
            <a:round/>
          </a:ln>
          <a:extLst>
            <a:ext uri="{909E8E84-426E-40DD-AFC4-6F175D3DCCD1}">
              <a14:hiddenFill xmlns:a14="http://schemas.microsoft.com/office/drawing/2010/main">
                <a:noFill/>
              </a14:hiddenFill>
            </a:ext>
          </a:extLst>
        </p:spPr>
      </p:cxnSp>
      <p:grpSp>
        <p:nvGrpSpPr>
          <p:cNvPr id="21" name="Google Shape;684;p31"/>
          <p:cNvGrpSpPr/>
          <p:nvPr userDrawn="1"/>
        </p:nvGrpSpPr>
        <p:grpSpPr bwMode="auto">
          <a:xfrm>
            <a:off x="5840413" y="3465513"/>
            <a:ext cx="504825" cy="384175"/>
            <a:chOff x="1190625" y="858100"/>
            <a:chExt cx="5219200" cy="3979225"/>
          </a:xfrm>
        </p:grpSpPr>
        <p:sp>
          <p:nvSpPr>
            <p:cNvPr id="22" name="Google Shape;685;p31"/>
            <p:cNvSpPr>
              <a:spLocks noChangeArrowheads="1"/>
            </p:cNvSpPr>
            <p:nvPr/>
          </p:nvSpPr>
          <p:spPr bwMode="auto">
            <a:xfrm>
              <a:off x="1190625" y="1346375"/>
              <a:ext cx="309900" cy="300125"/>
            </a:xfrm>
            <a:custGeom>
              <a:avLst/>
              <a:gdLst>
                <a:gd name="T0" fmla="*/ 3099 w 12396"/>
                <a:gd name="T1" fmla="*/ 0 h 12005"/>
                <a:gd name="T2" fmla="*/ 0 w 12396"/>
                <a:gd name="T3" fmla="*/ 3099 h 12005"/>
                <a:gd name="T4" fmla="*/ 0 w 12396"/>
                <a:gd name="T5" fmla="*/ 8906 h 12005"/>
                <a:gd name="T6" fmla="*/ 3099 w 12396"/>
                <a:gd name="T7" fmla="*/ 12005 h 12005"/>
                <a:gd name="T8" fmla="*/ 6198 w 12396"/>
                <a:gd name="T9" fmla="*/ 8906 h 12005"/>
                <a:gd name="T10" fmla="*/ 6198 w 12396"/>
                <a:gd name="T11" fmla="*/ 6198 h 12005"/>
                <a:gd name="T12" fmla="*/ 9264 w 12396"/>
                <a:gd name="T13" fmla="*/ 6198 h 12005"/>
                <a:gd name="T14" fmla="*/ 12396 w 12396"/>
                <a:gd name="T15" fmla="*/ 3099 h 12005"/>
                <a:gd name="T16" fmla="*/ 9264 w 12396"/>
                <a:gd name="T17" fmla="*/ 0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6" h="12005">
                  <a:moveTo>
                    <a:pt x="3099" y="0"/>
                  </a:moveTo>
                  <a:cubicBezTo>
                    <a:pt x="1403" y="0"/>
                    <a:pt x="0" y="1370"/>
                    <a:pt x="0" y="3099"/>
                  </a:cubicBezTo>
                  <a:lnTo>
                    <a:pt x="0" y="8906"/>
                  </a:lnTo>
                  <a:cubicBezTo>
                    <a:pt x="0" y="10602"/>
                    <a:pt x="1403" y="12005"/>
                    <a:pt x="3099" y="12005"/>
                  </a:cubicBezTo>
                  <a:cubicBezTo>
                    <a:pt x="4828" y="12005"/>
                    <a:pt x="6198" y="10602"/>
                    <a:pt x="6198" y="8906"/>
                  </a:cubicBezTo>
                  <a:lnTo>
                    <a:pt x="6198" y="6198"/>
                  </a:lnTo>
                  <a:lnTo>
                    <a:pt x="9264" y="6198"/>
                  </a:lnTo>
                  <a:cubicBezTo>
                    <a:pt x="10993" y="6198"/>
                    <a:pt x="12396" y="4828"/>
                    <a:pt x="12396" y="3099"/>
                  </a:cubicBezTo>
                  <a:cubicBezTo>
                    <a:pt x="12396" y="1370"/>
                    <a:pt x="10993" y="0"/>
                    <a:pt x="9264"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Google Shape;686;p31"/>
            <p:cNvSpPr>
              <a:spLocks noChangeArrowheads="1"/>
            </p:cNvSpPr>
            <p:nvPr/>
          </p:nvSpPr>
          <p:spPr bwMode="auto">
            <a:xfrm>
              <a:off x="6099900" y="1346375"/>
              <a:ext cx="309925" cy="300125"/>
            </a:xfrm>
            <a:custGeom>
              <a:avLst/>
              <a:gdLst>
                <a:gd name="T0" fmla="*/ 3132 w 12397"/>
                <a:gd name="T1" fmla="*/ 0 h 12005"/>
                <a:gd name="T2" fmla="*/ 1 w 12397"/>
                <a:gd name="T3" fmla="*/ 3099 h 12005"/>
                <a:gd name="T4" fmla="*/ 3132 w 12397"/>
                <a:gd name="T5" fmla="*/ 6198 h 12005"/>
                <a:gd name="T6" fmla="*/ 6198 w 12397"/>
                <a:gd name="T7" fmla="*/ 6198 h 12005"/>
                <a:gd name="T8" fmla="*/ 6198 w 12397"/>
                <a:gd name="T9" fmla="*/ 8906 h 12005"/>
                <a:gd name="T10" fmla="*/ 9297 w 12397"/>
                <a:gd name="T11" fmla="*/ 12005 h 12005"/>
                <a:gd name="T12" fmla="*/ 12396 w 12397"/>
                <a:gd name="T13" fmla="*/ 8906 h 12005"/>
                <a:gd name="T14" fmla="*/ 12396 w 12397"/>
                <a:gd name="T15" fmla="*/ 3099 h 12005"/>
                <a:gd name="T16" fmla="*/ 9297 w 12397"/>
                <a:gd name="T17" fmla="*/ 0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397" h="12005">
                  <a:moveTo>
                    <a:pt x="3132" y="0"/>
                  </a:moveTo>
                  <a:cubicBezTo>
                    <a:pt x="1403" y="0"/>
                    <a:pt x="1" y="1370"/>
                    <a:pt x="1" y="3099"/>
                  </a:cubicBezTo>
                  <a:cubicBezTo>
                    <a:pt x="1" y="4828"/>
                    <a:pt x="1403" y="6198"/>
                    <a:pt x="3132" y="6198"/>
                  </a:cubicBezTo>
                  <a:lnTo>
                    <a:pt x="6198" y="6198"/>
                  </a:lnTo>
                  <a:lnTo>
                    <a:pt x="6198" y="8906"/>
                  </a:lnTo>
                  <a:cubicBezTo>
                    <a:pt x="6198" y="10602"/>
                    <a:pt x="7568" y="12005"/>
                    <a:pt x="9297" y="12005"/>
                  </a:cubicBezTo>
                  <a:cubicBezTo>
                    <a:pt x="10993" y="12005"/>
                    <a:pt x="12396" y="10602"/>
                    <a:pt x="12396" y="8906"/>
                  </a:cubicBezTo>
                  <a:lnTo>
                    <a:pt x="12396" y="3099"/>
                  </a:lnTo>
                  <a:cubicBezTo>
                    <a:pt x="12396" y="1370"/>
                    <a:pt x="10993" y="0"/>
                    <a:pt x="9297"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Google Shape;687;p31"/>
            <p:cNvSpPr>
              <a:spLocks noChangeArrowheads="1"/>
            </p:cNvSpPr>
            <p:nvPr/>
          </p:nvSpPr>
          <p:spPr bwMode="auto">
            <a:xfrm>
              <a:off x="1190625" y="4048925"/>
              <a:ext cx="309900" cy="300125"/>
            </a:xfrm>
            <a:custGeom>
              <a:avLst/>
              <a:gdLst>
                <a:gd name="T0" fmla="*/ 3099 w 12396"/>
                <a:gd name="T1" fmla="*/ 1 h 12005"/>
                <a:gd name="T2" fmla="*/ 0 w 12396"/>
                <a:gd name="T3" fmla="*/ 3100 h 12005"/>
                <a:gd name="T4" fmla="*/ 0 w 12396"/>
                <a:gd name="T5" fmla="*/ 8906 h 12005"/>
                <a:gd name="T6" fmla="*/ 3099 w 12396"/>
                <a:gd name="T7" fmla="*/ 12005 h 12005"/>
                <a:gd name="T8" fmla="*/ 9264 w 12396"/>
                <a:gd name="T9" fmla="*/ 12005 h 12005"/>
                <a:gd name="T10" fmla="*/ 12396 w 12396"/>
                <a:gd name="T11" fmla="*/ 8906 h 12005"/>
                <a:gd name="T12" fmla="*/ 9264 w 12396"/>
                <a:gd name="T13" fmla="*/ 5807 h 12005"/>
                <a:gd name="T14" fmla="*/ 6198 w 12396"/>
                <a:gd name="T15" fmla="*/ 5807 h 12005"/>
                <a:gd name="T16" fmla="*/ 6198 w 12396"/>
                <a:gd name="T17" fmla="*/ 3100 h 12005"/>
                <a:gd name="T18" fmla="*/ 3099 w 12396"/>
                <a:gd name="T19" fmla="*/ 1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96" h="12005">
                  <a:moveTo>
                    <a:pt x="3099" y="1"/>
                  </a:moveTo>
                  <a:cubicBezTo>
                    <a:pt x="1403" y="1"/>
                    <a:pt x="0" y="1403"/>
                    <a:pt x="0" y="3100"/>
                  </a:cubicBezTo>
                  <a:lnTo>
                    <a:pt x="0" y="8906"/>
                  </a:lnTo>
                  <a:cubicBezTo>
                    <a:pt x="0" y="10602"/>
                    <a:pt x="1403" y="12005"/>
                    <a:pt x="3099" y="12005"/>
                  </a:cubicBezTo>
                  <a:lnTo>
                    <a:pt x="9264" y="12005"/>
                  </a:lnTo>
                  <a:cubicBezTo>
                    <a:pt x="10993" y="12005"/>
                    <a:pt x="12396" y="10602"/>
                    <a:pt x="12396" y="8906"/>
                  </a:cubicBezTo>
                  <a:cubicBezTo>
                    <a:pt x="12396" y="7177"/>
                    <a:pt x="10993" y="5807"/>
                    <a:pt x="9264" y="5807"/>
                  </a:cubicBezTo>
                  <a:lnTo>
                    <a:pt x="6198" y="5807"/>
                  </a:lnTo>
                  <a:lnTo>
                    <a:pt x="6198" y="3100"/>
                  </a:lnTo>
                  <a:cubicBezTo>
                    <a:pt x="6198" y="1403"/>
                    <a:pt x="4828" y="1"/>
                    <a:pt x="3099"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Google Shape;688;p31"/>
            <p:cNvSpPr>
              <a:spLocks noChangeArrowheads="1"/>
            </p:cNvSpPr>
            <p:nvPr/>
          </p:nvSpPr>
          <p:spPr bwMode="auto">
            <a:xfrm>
              <a:off x="6099900" y="4048925"/>
              <a:ext cx="309925" cy="300125"/>
            </a:xfrm>
            <a:custGeom>
              <a:avLst/>
              <a:gdLst>
                <a:gd name="T0" fmla="*/ 9297 w 12397"/>
                <a:gd name="T1" fmla="*/ 1 h 12005"/>
                <a:gd name="T2" fmla="*/ 6198 w 12397"/>
                <a:gd name="T3" fmla="*/ 3100 h 12005"/>
                <a:gd name="T4" fmla="*/ 6198 w 12397"/>
                <a:gd name="T5" fmla="*/ 5807 h 12005"/>
                <a:gd name="T6" fmla="*/ 3132 w 12397"/>
                <a:gd name="T7" fmla="*/ 5807 h 12005"/>
                <a:gd name="T8" fmla="*/ 1 w 12397"/>
                <a:gd name="T9" fmla="*/ 8906 h 12005"/>
                <a:gd name="T10" fmla="*/ 3132 w 12397"/>
                <a:gd name="T11" fmla="*/ 12005 h 12005"/>
                <a:gd name="T12" fmla="*/ 9297 w 12397"/>
                <a:gd name="T13" fmla="*/ 12005 h 12005"/>
                <a:gd name="T14" fmla="*/ 12396 w 12397"/>
                <a:gd name="T15" fmla="*/ 8906 h 12005"/>
                <a:gd name="T16" fmla="*/ 12396 w 12397"/>
                <a:gd name="T17" fmla="*/ 3100 h 12005"/>
                <a:gd name="T18" fmla="*/ 9297 w 12397"/>
                <a:gd name="T19" fmla="*/ 1 h 1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397" h="12005">
                  <a:moveTo>
                    <a:pt x="9297" y="1"/>
                  </a:moveTo>
                  <a:cubicBezTo>
                    <a:pt x="7568" y="1"/>
                    <a:pt x="6198" y="1403"/>
                    <a:pt x="6198" y="3100"/>
                  </a:cubicBezTo>
                  <a:lnTo>
                    <a:pt x="6198" y="5807"/>
                  </a:lnTo>
                  <a:lnTo>
                    <a:pt x="3132" y="5807"/>
                  </a:lnTo>
                  <a:cubicBezTo>
                    <a:pt x="1403" y="5807"/>
                    <a:pt x="1" y="7177"/>
                    <a:pt x="1" y="8906"/>
                  </a:cubicBezTo>
                  <a:cubicBezTo>
                    <a:pt x="1" y="10602"/>
                    <a:pt x="1403" y="12005"/>
                    <a:pt x="3132" y="12005"/>
                  </a:cubicBezTo>
                  <a:lnTo>
                    <a:pt x="9297" y="12005"/>
                  </a:lnTo>
                  <a:cubicBezTo>
                    <a:pt x="10993" y="12005"/>
                    <a:pt x="12396" y="10602"/>
                    <a:pt x="12396" y="8906"/>
                  </a:cubicBezTo>
                  <a:lnTo>
                    <a:pt x="12396" y="3100"/>
                  </a:lnTo>
                  <a:cubicBezTo>
                    <a:pt x="12396" y="1403"/>
                    <a:pt x="10993" y="1"/>
                    <a:pt x="9297"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689;p31"/>
            <p:cNvSpPr>
              <a:spLocks noChangeArrowheads="1"/>
            </p:cNvSpPr>
            <p:nvPr/>
          </p:nvSpPr>
          <p:spPr bwMode="auto">
            <a:xfrm>
              <a:off x="3612650" y="858100"/>
              <a:ext cx="375150" cy="257500"/>
            </a:xfrm>
            <a:custGeom>
              <a:avLst/>
              <a:gdLst>
                <a:gd name="T0" fmla="*/ 3409 w 15006"/>
                <a:gd name="T1" fmla="*/ 0 h 10300"/>
                <a:gd name="T2" fmla="*/ 1207 w 15006"/>
                <a:gd name="T3" fmla="*/ 905 h 10300"/>
                <a:gd name="T4" fmla="*/ 1207 w 15006"/>
                <a:gd name="T5" fmla="*/ 5309 h 10300"/>
                <a:gd name="T6" fmla="*/ 5317 w 15006"/>
                <a:gd name="T7" fmla="*/ 9387 h 10300"/>
                <a:gd name="T8" fmla="*/ 7503 w 15006"/>
                <a:gd name="T9" fmla="*/ 10300 h 10300"/>
                <a:gd name="T10" fmla="*/ 9688 w 15006"/>
                <a:gd name="T11" fmla="*/ 9387 h 10300"/>
                <a:gd name="T12" fmla="*/ 13798 w 15006"/>
                <a:gd name="T13" fmla="*/ 5309 h 10300"/>
                <a:gd name="T14" fmla="*/ 13798 w 15006"/>
                <a:gd name="T15" fmla="*/ 905 h 10300"/>
                <a:gd name="T16" fmla="*/ 11596 w 15006"/>
                <a:gd name="T17" fmla="*/ 0 h 10300"/>
                <a:gd name="T18" fmla="*/ 9395 w 15006"/>
                <a:gd name="T19" fmla="*/ 905 h 10300"/>
                <a:gd name="T20" fmla="*/ 7503 w 15006"/>
                <a:gd name="T21" fmla="*/ 2830 h 10300"/>
                <a:gd name="T22" fmla="*/ 5611 w 15006"/>
                <a:gd name="T23" fmla="*/ 905 h 10300"/>
                <a:gd name="T24" fmla="*/ 3409 w 15006"/>
                <a:gd name="T25" fmla="*/ 0 h 10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06" h="10300">
                  <a:moveTo>
                    <a:pt x="3409" y="0"/>
                  </a:moveTo>
                  <a:cubicBezTo>
                    <a:pt x="2610" y="0"/>
                    <a:pt x="1810" y="302"/>
                    <a:pt x="1207" y="905"/>
                  </a:cubicBezTo>
                  <a:cubicBezTo>
                    <a:pt x="0" y="2145"/>
                    <a:pt x="0" y="4102"/>
                    <a:pt x="1207" y="5309"/>
                  </a:cubicBezTo>
                  <a:lnTo>
                    <a:pt x="5317" y="9387"/>
                  </a:lnTo>
                  <a:cubicBezTo>
                    <a:pt x="5904" y="10006"/>
                    <a:pt x="6720" y="10300"/>
                    <a:pt x="7503" y="10300"/>
                  </a:cubicBezTo>
                  <a:cubicBezTo>
                    <a:pt x="8285" y="10300"/>
                    <a:pt x="9101" y="10006"/>
                    <a:pt x="9688" y="9387"/>
                  </a:cubicBezTo>
                  <a:lnTo>
                    <a:pt x="13798" y="5309"/>
                  </a:lnTo>
                  <a:cubicBezTo>
                    <a:pt x="15005" y="4102"/>
                    <a:pt x="15005" y="2145"/>
                    <a:pt x="13798" y="905"/>
                  </a:cubicBezTo>
                  <a:cubicBezTo>
                    <a:pt x="13195" y="302"/>
                    <a:pt x="12396" y="0"/>
                    <a:pt x="11596" y="0"/>
                  </a:cubicBezTo>
                  <a:cubicBezTo>
                    <a:pt x="10797" y="0"/>
                    <a:pt x="9998" y="302"/>
                    <a:pt x="9395" y="905"/>
                  </a:cubicBezTo>
                  <a:lnTo>
                    <a:pt x="7503" y="2830"/>
                  </a:lnTo>
                  <a:lnTo>
                    <a:pt x="5611" y="905"/>
                  </a:lnTo>
                  <a:cubicBezTo>
                    <a:pt x="5007" y="302"/>
                    <a:pt x="4208" y="0"/>
                    <a:pt x="3409"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690;p31"/>
            <p:cNvSpPr>
              <a:spLocks noChangeArrowheads="1"/>
            </p:cNvSpPr>
            <p:nvPr/>
          </p:nvSpPr>
          <p:spPr bwMode="auto">
            <a:xfrm>
              <a:off x="3612650" y="4579400"/>
              <a:ext cx="375150" cy="257925"/>
            </a:xfrm>
            <a:custGeom>
              <a:avLst/>
              <a:gdLst>
                <a:gd name="T0" fmla="*/ 7503 w 15006"/>
                <a:gd name="T1" fmla="*/ 1 h 10317"/>
                <a:gd name="T2" fmla="*/ 5317 w 15006"/>
                <a:gd name="T3" fmla="*/ 931 h 10317"/>
                <a:gd name="T4" fmla="*/ 1207 w 15006"/>
                <a:gd name="T5" fmla="*/ 5008 h 10317"/>
                <a:gd name="T6" fmla="*/ 1207 w 15006"/>
                <a:gd name="T7" fmla="*/ 9412 h 10317"/>
                <a:gd name="T8" fmla="*/ 3409 w 15006"/>
                <a:gd name="T9" fmla="*/ 10317 h 10317"/>
                <a:gd name="T10" fmla="*/ 5611 w 15006"/>
                <a:gd name="T11" fmla="*/ 9412 h 10317"/>
                <a:gd name="T12" fmla="*/ 7503 w 15006"/>
                <a:gd name="T13" fmla="*/ 7487 h 10317"/>
                <a:gd name="T14" fmla="*/ 9395 w 15006"/>
                <a:gd name="T15" fmla="*/ 9412 h 10317"/>
                <a:gd name="T16" fmla="*/ 11613 w 15006"/>
                <a:gd name="T17" fmla="*/ 10292 h 10317"/>
                <a:gd name="T18" fmla="*/ 13798 w 15006"/>
                <a:gd name="T19" fmla="*/ 9412 h 10317"/>
                <a:gd name="T20" fmla="*/ 13798 w 15006"/>
                <a:gd name="T21" fmla="*/ 5008 h 10317"/>
                <a:gd name="T22" fmla="*/ 9688 w 15006"/>
                <a:gd name="T23" fmla="*/ 931 h 10317"/>
                <a:gd name="T24" fmla="*/ 7503 w 15006"/>
                <a:gd name="T25" fmla="*/ 1 h 10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06" h="10317">
                  <a:moveTo>
                    <a:pt x="7503" y="1"/>
                  </a:moveTo>
                  <a:cubicBezTo>
                    <a:pt x="6712" y="1"/>
                    <a:pt x="5921" y="311"/>
                    <a:pt x="5317" y="931"/>
                  </a:cubicBezTo>
                  <a:lnTo>
                    <a:pt x="1207" y="5008"/>
                  </a:lnTo>
                  <a:cubicBezTo>
                    <a:pt x="0" y="6215"/>
                    <a:pt x="0" y="8172"/>
                    <a:pt x="1207" y="9412"/>
                  </a:cubicBezTo>
                  <a:cubicBezTo>
                    <a:pt x="1810" y="10015"/>
                    <a:pt x="2610" y="10317"/>
                    <a:pt x="3409" y="10317"/>
                  </a:cubicBezTo>
                  <a:cubicBezTo>
                    <a:pt x="4208" y="10317"/>
                    <a:pt x="5007" y="10015"/>
                    <a:pt x="5611" y="9412"/>
                  </a:cubicBezTo>
                  <a:lnTo>
                    <a:pt x="7503" y="7487"/>
                  </a:lnTo>
                  <a:lnTo>
                    <a:pt x="9395" y="9412"/>
                  </a:lnTo>
                  <a:cubicBezTo>
                    <a:pt x="10014" y="9999"/>
                    <a:pt x="10797" y="10292"/>
                    <a:pt x="11613" y="10292"/>
                  </a:cubicBezTo>
                  <a:cubicBezTo>
                    <a:pt x="12396" y="10292"/>
                    <a:pt x="13178" y="9999"/>
                    <a:pt x="13798" y="9412"/>
                  </a:cubicBezTo>
                  <a:cubicBezTo>
                    <a:pt x="15005" y="8172"/>
                    <a:pt x="15005" y="6215"/>
                    <a:pt x="13798" y="5008"/>
                  </a:cubicBezTo>
                  <a:lnTo>
                    <a:pt x="9688" y="931"/>
                  </a:lnTo>
                  <a:cubicBezTo>
                    <a:pt x="9085" y="311"/>
                    <a:pt x="8294" y="1"/>
                    <a:pt x="7503"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Google Shape;691;p31"/>
            <p:cNvSpPr>
              <a:spLocks noChangeArrowheads="1"/>
            </p:cNvSpPr>
            <p:nvPr/>
          </p:nvSpPr>
          <p:spPr bwMode="auto">
            <a:xfrm>
              <a:off x="3203250" y="2222225"/>
              <a:ext cx="1193925" cy="1250975"/>
            </a:xfrm>
            <a:custGeom>
              <a:avLst/>
              <a:gdLst>
                <a:gd name="T0" fmla="*/ 33730 w 47757"/>
                <a:gd name="T1" fmla="*/ 6198 h 50039"/>
                <a:gd name="T2" fmla="*/ 41559 w 47757"/>
                <a:gd name="T3" fmla="*/ 14027 h 50039"/>
                <a:gd name="T4" fmla="*/ 33730 w 47757"/>
                <a:gd name="T5" fmla="*/ 21823 h 50039"/>
                <a:gd name="T6" fmla="*/ 25934 w 47757"/>
                <a:gd name="T7" fmla="*/ 14027 h 50039"/>
                <a:gd name="T8" fmla="*/ 33730 w 47757"/>
                <a:gd name="T9" fmla="*/ 6198 h 50039"/>
                <a:gd name="T10" fmla="*/ 20062 w 47757"/>
                <a:gd name="T11" fmla="*/ 11026 h 50039"/>
                <a:gd name="T12" fmla="*/ 20062 w 47757"/>
                <a:gd name="T13" fmla="*/ 11026 h 50039"/>
                <a:gd name="T14" fmla="*/ 19736 w 47757"/>
                <a:gd name="T15" fmla="*/ 14027 h 50039"/>
                <a:gd name="T16" fmla="*/ 33730 w 47757"/>
                <a:gd name="T17" fmla="*/ 28021 h 50039"/>
                <a:gd name="T18" fmla="*/ 39210 w 47757"/>
                <a:gd name="T19" fmla="*/ 26912 h 50039"/>
                <a:gd name="T20" fmla="*/ 39210 w 47757"/>
                <a:gd name="T21" fmla="*/ 27336 h 50039"/>
                <a:gd name="T22" fmla="*/ 22704 w 47757"/>
                <a:gd name="T23" fmla="*/ 43841 h 50039"/>
                <a:gd name="T24" fmla="*/ 6199 w 47757"/>
                <a:gd name="T25" fmla="*/ 27336 h 50039"/>
                <a:gd name="T26" fmla="*/ 20062 w 47757"/>
                <a:gd name="T27" fmla="*/ 11026 h 50039"/>
                <a:gd name="T28" fmla="*/ 33730 w 47757"/>
                <a:gd name="T29" fmla="*/ 0 h 50039"/>
                <a:gd name="T30" fmla="*/ 23357 w 47757"/>
                <a:gd name="T31" fmla="*/ 4632 h 50039"/>
                <a:gd name="T32" fmla="*/ 22704 w 47757"/>
                <a:gd name="T33" fmla="*/ 4600 h 50039"/>
                <a:gd name="T34" fmla="*/ 1 w 47757"/>
                <a:gd name="T35" fmla="*/ 27336 h 50039"/>
                <a:gd name="T36" fmla="*/ 22704 w 47757"/>
                <a:gd name="T37" fmla="*/ 50039 h 50039"/>
                <a:gd name="T38" fmla="*/ 45408 w 47757"/>
                <a:gd name="T39" fmla="*/ 27336 h 50039"/>
                <a:gd name="T40" fmla="*/ 44886 w 47757"/>
                <a:gd name="T41" fmla="*/ 22508 h 50039"/>
                <a:gd name="T42" fmla="*/ 47756 w 47757"/>
                <a:gd name="T43" fmla="*/ 14027 h 50039"/>
                <a:gd name="T44" fmla="*/ 33730 w 47757"/>
                <a:gd name="T45" fmla="*/ 0 h 500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57" h="50039">
                  <a:moveTo>
                    <a:pt x="33730" y="6198"/>
                  </a:moveTo>
                  <a:cubicBezTo>
                    <a:pt x="38036" y="6198"/>
                    <a:pt x="41559" y="9721"/>
                    <a:pt x="41559" y="14027"/>
                  </a:cubicBezTo>
                  <a:cubicBezTo>
                    <a:pt x="41559" y="18332"/>
                    <a:pt x="38036" y="21823"/>
                    <a:pt x="33730" y="21823"/>
                  </a:cubicBezTo>
                  <a:cubicBezTo>
                    <a:pt x="29424" y="21823"/>
                    <a:pt x="25934" y="18332"/>
                    <a:pt x="25934" y="14027"/>
                  </a:cubicBezTo>
                  <a:cubicBezTo>
                    <a:pt x="25934" y="9721"/>
                    <a:pt x="29424" y="6198"/>
                    <a:pt x="33730" y="6198"/>
                  </a:cubicBezTo>
                  <a:close/>
                  <a:moveTo>
                    <a:pt x="20062" y="11026"/>
                  </a:moveTo>
                  <a:lnTo>
                    <a:pt x="20062" y="11026"/>
                  </a:lnTo>
                  <a:cubicBezTo>
                    <a:pt x="19834" y="12004"/>
                    <a:pt x="19736" y="12983"/>
                    <a:pt x="19736" y="14027"/>
                  </a:cubicBezTo>
                  <a:cubicBezTo>
                    <a:pt x="19736" y="21758"/>
                    <a:pt x="26031" y="28021"/>
                    <a:pt x="33730" y="28021"/>
                  </a:cubicBezTo>
                  <a:cubicBezTo>
                    <a:pt x="35687" y="28021"/>
                    <a:pt x="37514" y="27629"/>
                    <a:pt x="39210" y="26912"/>
                  </a:cubicBezTo>
                  <a:cubicBezTo>
                    <a:pt x="39210" y="27075"/>
                    <a:pt x="39210" y="27205"/>
                    <a:pt x="39210" y="27336"/>
                  </a:cubicBezTo>
                  <a:cubicBezTo>
                    <a:pt x="39210" y="36437"/>
                    <a:pt x="31805" y="43841"/>
                    <a:pt x="22704" y="43841"/>
                  </a:cubicBezTo>
                  <a:cubicBezTo>
                    <a:pt x="13603" y="43841"/>
                    <a:pt x="6199" y="36437"/>
                    <a:pt x="6199" y="27336"/>
                  </a:cubicBezTo>
                  <a:cubicBezTo>
                    <a:pt x="6199" y="19115"/>
                    <a:pt x="12201" y="12298"/>
                    <a:pt x="20062" y="11026"/>
                  </a:cubicBezTo>
                  <a:close/>
                  <a:moveTo>
                    <a:pt x="33730" y="0"/>
                  </a:moveTo>
                  <a:cubicBezTo>
                    <a:pt x="29620" y="0"/>
                    <a:pt x="25901" y="1794"/>
                    <a:pt x="23357" y="4632"/>
                  </a:cubicBezTo>
                  <a:cubicBezTo>
                    <a:pt x="23128" y="4632"/>
                    <a:pt x="22933" y="4600"/>
                    <a:pt x="22704" y="4600"/>
                  </a:cubicBezTo>
                  <a:cubicBezTo>
                    <a:pt x="10178" y="4600"/>
                    <a:pt x="1" y="14810"/>
                    <a:pt x="1" y="27336"/>
                  </a:cubicBezTo>
                  <a:cubicBezTo>
                    <a:pt x="1" y="39862"/>
                    <a:pt x="10178" y="50039"/>
                    <a:pt x="22704" y="50039"/>
                  </a:cubicBezTo>
                  <a:cubicBezTo>
                    <a:pt x="35230" y="50039"/>
                    <a:pt x="45408" y="39862"/>
                    <a:pt x="45408" y="27336"/>
                  </a:cubicBezTo>
                  <a:cubicBezTo>
                    <a:pt x="45408" y="25672"/>
                    <a:pt x="45245" y="24041"/>
                    <a:pt x="44886" y="22508"/>
                  </a:cubicBezTo>
                  <a:cubicBezTo>
                    <a:pt x="46680" y="20127"/>
                    <a:pt x="47756" y="17191"/>
                    <a:pt x="47756" y="14027"/>
                  </a:cubicBezTo>
                  <a:cubicBezTo>
                    <a:pt x="47756" y="6296"/>
                    <a:pt x="41461" y="0"/>
                    <a:pt x="33730"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692;p31"/>
            <p:cNvSpPr>
              <a:spLocks noChangeArrowheads="1"/>
            </p:cNvSpPr>
            <p:nvPr/>
          </p:nvSpPr>
          <p:spPr bwMode="auto">
            <a:xfrm>
              <a:off x="1243625" y="1283575"/>
              <a:ext cx="5113175" cy="3129100"/>
            </a:xfrm>
            <a:custGeom>
              <a:avLst/>
              <a:gdLst>
                <a:gd name="T0" fmla="*/ 102264 w 204527"/>
                <a:gd name="T1" fmla="*/ 7373 h 125164"/>
                <a:gd name="T2" fmla="*/ 127413 w 204527"/>
                <a:gd name="T3" fmla="*/ 13440 h 125164"/>
                <a:gd name="T4" fmla="*/ 146529 w 204527"/>
                <a:gd name="T5" fmla="*/ 29620 h 125164"/>
                <a:gd name="T6" fmla="*/ 149001 w 204527"/>
                <a:gd name="T7" fmla="*/ 30853 h 125164"/>
                <a:gd name="T8" fmla="*/ 150867 w 204527"/>
                <a:gd name="T9" fmla="*/ 30239 h 125164"/>
                <a:gd name="T10" fmla="*/ 151487 w 204527"/>
                <a:gd name="T11" fmla="*/ 25901 h 125164"/>
                <a:gd name="T12" fmla="*/ 137199 w 204527"/>
                <a:gd name="T13" fmla="*/ 12103 h 125164"/>
                <a:gd name="T14" fmla="*/ 137199 w 204527"/>
                <a:gd name="T15" fmla="*/ 12103 h 125164"/>
                <a:gd name="T16" fmla="*/ 155499 w 204527"/>
                <a:gd name="T17" fmla="*/ 20388 h 125164"/>
                <a:gd name="T18" fmla="*/ 197905 w 204527"/>
                <a:gd name="T19" fmla="*/ 62566 h 125164"/>
                <a:gd name="T20" fmla="*/ 137102 w 204527"/>
                <a:gd name="T21" fmla="*/ 113061 h 125164"/>
                <a:gd name="T22" fmla="*/ 163654 w 204527"/>
                <a:gd name="T23" fmla="*/ 62566 h 125164"/>
                <a:gd name="T24" fmla="*/ 161664 w 204527"/>
                <a:gd name="T25" fmla="*/ 47006 h 125164"/>
                <a:gd name="T26" fmla="*/ 158691 w 204527"/>
                <a:gd name="T27" fmla="*/ 44678 h 125164"/>
                <a:gd name="T28" fmla="*/ 157880 w 204527"/>
                <a:gd name="T29" fmla="*/ 44788 h 125164"/>
                <a:gd name="T30" fmla="*/ 155662 w 204527"/>
                <a:gd name="T31" fmla="*/ 48572 h 125164"/>
                <a:gd name="T32" fmla="*/ 157456 w 204527"/>
                <a:gd name="T33" fmla="*/ 62566 h 125164"/>
                <a:gd name="T34" fmla="*/ 102264 w 204527"/>
                <a:gd name="T35" fmla="*/ 117758 h 125164"/>
                <a:gd name="T36" fmla="*/ 47071 w 204527"/>
                <a:gd name="T37" fmla="*/ 62566 h 125164"/>
                <a:gd name="T38" fmla="*/ 102264 w 204527"/>
                <a:gd name="T39" fmla="*/ 7373 h 125164"/>
                <a:gd name="T40" fmla="*/ 102264 w 204527"/>
                <a:gd name="T41" fmla="*/ 1 h 125164"/>
                <a:gd name="T42" fmla="*/ 45929 w 204527"/>
                <a:gd name="T43" fmla="*/ 15006 h 125164"/>
                <a:gd name="T44" fmla="*/ 946 w 204527"/>
                <a:gd name="T45" fmla="*/ 59956 h 125164"/>
                <a:gd name="T46" fmla="*/ 946 w 204527"/>
                <a:gd name="T47" fmla="*/ 65175 h 125164"/>
                <a:gd name="T48" fmla="*/ 22671 w 204527"/>
                <a:gd name="T49" fmla="*/ 92706 h 125164"/>
                <a:gd name="T50" fmla="*/ 24833 w 204527"/>
                <a:gd name="T51" fmla="*/ 93563 h 125164"/>
                <a:gd name="T52" fmla="*/ 27075 w 204527"/>
                <a:gd name="T53" fmla="*/ 92608 h 125164"/>
                <a:gd name="T54" fmla="*/ 26977 w 204527"/>
                <a:gd name="T55" fmla="*/ 88205 h 125164"/>
                <a:gd name="T56" fmla="*/ 6622 w 204527"/>
                <a:gd name="T57" fmla="*/ 62566 h 125164"/>
                <a:gd name="T58" fmla="*/ 49028 w 204527"/>
                <a:gd name="T59" fmla="*/ 20388 h 125164"/>
                <a:gd name="T60" fmla="*/ 67393 w 204527"/>
                <a:gd name="T61" fmla="*/ 12070 h 125164"/>
                <a:gd name="T62" fmla="*/ 67393 w 204527"/>
                <a:gd name="T63" fmla="*/ 12070 h 125164"/>
                <a:gd name="T64" fmla="*/ 40873 w 204527"/>
                <a:gd name="T65" fmla="*/ 62566 h 125164"/>
                <a:gd name="T66" fmla="*/ 67426 w 204527"/>
                <a:gd name="T67" fmla="*/ 113094 h 125164"/>
                <a:gd name="T68" fmla="*/ 44004 w 204527"/>
                <a:gd name="T69" fmla="*/ 101677 h 125164"/>
                <a:gd name="T70" fmla="*/ 42326 w 204527"/>
                <a:gd name="T71" fmla="*/ 101187 h 125164"/>
                <a:gd name="T72" fmla="*/ 39699 w 204527"/>
                <a:gd name="T73" fmla="*/ 102623 h 125164"/>
                <a:gd name="T74" fmla="*/ 40645 w 204527"/>
                <a:gd name="T75" fmla="*/ 106896 h 125164"/>
                <a:gd name="T76" fmla="*/ 83246 w 204527"/>
                <a:gd name="T77" fmla="*/ 123532 h 125164"/>
                <a:gd name="T78" fmla="*/ 102296 w 204527"/>
                <a:gd name="T79" fmla="*/ 125163 h 125164"/>
                <a:gd name="T80" fmla="*/ 128099 w 204527"/>
                <a:gd name="T81" fmla="*/ 122129 h 125164"/>
                <a:gd name="T82" fmla="*/ 203581 w 204527"/>
                <a:gd name="T83" fmla="*/ 65175 h 125164"/>
                <a:gd name="T84" fmla="*/ 203581 w 204527"/>
                <a:gd name="T85" fmla="*/ 59956 h 125164"/>
                <a:gd name="T86" fmla="*/ 158598 w 204527"/>
                <a:gd name="T87" fmla="*/ 15006 h 125164"/>
                <a:gd name="T88" fmla="*/ 102264 w 204527"/>
                <a:gd name="T89" fmla="*/ 1 h 125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04527" h="125164">
                  <a:moveTo>
                    <a:pt x="102264" y="7373"/>
                  </a:moveTo>
                  <a:cubicBezTo>
                    <a:pt x="111136" y="7373"/>
                    <a:pt x="119585" y="9428"/>
                    <a:pt x="127413" y="13440"/>
                  </a:cubicBezTo>
                  <a:cubicBezTo>
                    <a:pt x="134883" y="17257"/>
                    <a:pt x="141505" y="22867"/>
                    <a:pt x="146529" y="29620"/>
                  </a:cubicBezTo>
                  <a:cubicBezTo>
                    <a:pt x="147127" y="30430"/>
                    <a:pt x="148057" y="30853"/>
                    <a:pt x="149001" y="30853"/>
                  </a:cubicBezTo>
                  <a:cubicBezTo>
                    <a:pt x="149651" y="30853"/>
                    <a:pt x="150308" y="30652"/>
                    <a:pt x="150867" y="30239"/>
                  </a:cubicBezTo>
                  <a:cubicBezTo>
                    <a:pt x="152237" y="29195"/>
                    <a:pt x="152531" y="27271"/>
                    <a:pt x="151487" y="25901"/>
                  </a:cubicBezTo>
                  <a:cubicBezTo>
                    <a:pt x="147540" y="20551"/>
                    <a:pt x="142680" y="15887"/>
                    <a:pt x="137199" y="12103"/>
                  </a:cubicBezTo>
                  <a:cubicBezTo>
                    <a:pt x="143528" y="14288"/>
                    <a:pt x="149660" y="17061"/>
                    <a:pt x="155499" y="20388"/>
                  </a:cubicBezTo>
                  <a:cubicBezTo>
                    <a:pt x="172755" y="30239"/>
                    <a:pt x="187010" y="44429"/>
                    <a:pt x="197905" y="62566"/>
                  </a:cubicBezTo>
                  <a:cubicBezTo>
                    <a:pt x="183291" y="86867"/>
                    <a:pt x="161991" y="104482"/>
                    <a:pt x="137102" y="113061"/>
                  </a:cubicBezTo>
                  <a:cubicBezTo>
                    <a:pt x="153151" y="101970"/>
                    <a:pt x="163654" y="83475"/>
                    <a:pt x="163654" y="62566"/>
                  </a:cubicBezTo>
                  <a:cubicBezTo>
                    <a:pt x="163654" y="57281"/>
                    <a:pt x="162969" y="52062"/>
                    <a:pt x="161664" y="47006"/>
                  </a:cubicBezTo>
                  <a:cubicBezTo>
                    <a:pt x="161309" y="45613"/>
                    <a:pt x="160063" y="44678"/>
                    <a:pt x="158691" y="44678"/>
                  </a:cubicBezTo>
                  <a:cubicBezTo>
                    <a:pt x="158423" y="44678"/>
                    <a:pt x="158151" y="44713"/>
                    <a:pt x="157880" y="44788"/>
                  </a:cubicBezTo>
                  <a:cubicBezTo>
                    <a:pt x="156217" y="45212"/>
                    <a:pt x="155238" y="46908"/>
                    <a:pt x="155662" y="48572"/>
                  </a:cubicBezTo>
                  <a:cubicBezTo>
                    <a:pt x="156837" y="53106"/>
                    <a:pt x="157456" y="57836"/>
                    <a:pt x="157456" y="62566"/>
                  </a:cubicBezTo>
                  <a:cubicBezTo>
                    <a:pt x="157456" y="93000"/>
                    <a:pt x="132698" y="117758"/>
                    <a:pt x="102264" y="117758"/>
                  </a:cubicBezTo>
                  <a:cubicBezTo>
                    <a:pt x="71829" y="117758"/>
                    <a:pt x="47071" y="93000"/>
                    <a:pt x="47071" y="62566"/>
                  </a:cubicBezTo>
                  <a:cubicBezTo>
                    <a:pt x="47071" y="32131"/>
                    <a:pt x="71829" y="7373"/>
                    <a:pt x="102264" y="7373"/>
                  </a:cubicBezTo>
                  <a:close/>
                  <a:moveTo>
                    <a:pt x="102264" y="1"/>
                  </a:moveTo>
                  <a:cubicBezTo>
                    <a:pt x="82626" y="1"/>
                    <a:pt x="63152" y="5187"/>
                    <a:pt x="45929" y="15006"/>
                  </a:cubicBezTo>
                  <a:cubicBezTo>
                    <a:pt x="27597" y="25509"/>
                    <a:pt x="12461" y="40612"/>
                    <a:pt x="946" y="59956"/>
                  </a:cubicBezTo>
                  <a:cubicBezTo>
                    <a:pt x="0" y="61554"/>
                    <a:pt x="0" y="63577"/>
                    <a:pt x="946" y="65175"/>
                  </a:cubicBezTo>
                  <a:cubicBezTo>
                    <a:pt x="7079" y="75483"/>
                    <a:pt x="14386" y="84747"/>
                    <a:pt x="22671" y="92706"/>
                  </a:cubicBezTo>
                  <a:cubicBezTo>
                    <a:pt x="23274" y="93278"/>
                    <a:pt x="24055" y="93563"/>
                    <a:pt x="24833" y="93563"/>
                  </a:cubicBezTo>
                  <a:cubicBezTo>
                    <a:pt x="25654" y="93563"/>
                    <a:pt x="26472" y="93245"/>
                    <a:pt x="27075" y="92608"/>
                  </a:cubicBezTo>
                  <a:cubicBezTo>
                    <a:pt x="28249" y="91369"/>
                    <a:pt x="28216" y="89412"/>
                    <a:pt x="26977" y="88205"/>
                  </a:cubicBezTo>
                  <a:cubicBezTo>
                    <a:pt x="19246" y="80800"/>
                    <a:pt x="12396" y="72188"/>
                    <a:pt x="6622" y="62566"/>
                  </a:cubicBezTo>
                  <a:cubicBezTo>
                    <a:pt x="17517" y="44429"/>
                    <a:pt x="31772" y="30239"/>
                    <a:pt x="49028" y="20388"/>
                  </a:cubicBezTo>
                  <a:cubicBezTo>
                    <a:pt x="54900" y="17061"/>
                    <a:pt x="61032" y="14256"/>
                    <a:pt x="67393" y="12070"/>
                  </a:cubicBezTo>
                  <a:cubicBezTo>
                    <a:pt x="51377" y="23161"/>
                    <a:pt x="40873" y="41656"/>
                    <a:pt x="40873" y="62566"/>
                  </a:cubicBezTo>
                  <a:cubicBezTo>
                    <a:pt x="40873" y="83475"/>
                    <a:pt x="51409" y="102003"/>
                    <a:pt x="67426" y="113094"/>
                  </a:cubicBezTo>
                  <a:cubicBezTo>
                    <a:pt x="59238" y="110256"/>
                    <a:pt x="51409" y="106472"/>
                    <a:pt x="44004" y="101677"/>
                  </a:cubicBezTo>
                  <a:cubicBezTo>
                    <a:pt x="43486" y="101347"/>
                    <a:pt x="42903" y="101187"/>
                    <a:pt x="42326" y="101187"/>
                  </a:cubicBezTo>
                  <a:cubicBezTo>
                    <a:pt x="41306" y="101187"/>
                    <a:pt x="40303" y="101685"/>
                    <a:pt x="39699" y="102623"/>
                  </a:cubicBezTo>
                  <a:cubicBezTo>
                    <a:pt x="38785" y="104058"/>
                    <a:pt x="39209" y="105983"/>
                    <a:pt x="40645" y="106896"/>
                  </a:cubicBezTo>
                  <a:cubicBezTo>
                    <a:pt x="53725" y="115345"/>
                    <a:pt x="68078" y="120923"/>
                    <a:pt x="83246" y="123532"/>
                  </a:cubicBezTo>
                  <a:cubicBezTo>
                    <a:pt x="89607" y="124609"/>
                    <a:pt x="95935" y="125163"/>
                    <a:pt x="102296" y="125163"/>
                  </a:cubicBezTo>
                  <a:cubicBezTo>
                    <a:pt x="110940" y="125163"/>
                    <a:pt x="119585" y="124152"/>
                    <a:pt x="128099" y="122129"/>
                  </a:cubicBezTo>
                  <a:cubicBezTo>
                    <a:pt x="159283" y="114823"/>
                    <a:pt x="186097" y="94566"/>
                    <a:pt x="203581" y="65175"/>
                  </a:cubicBezTo>
                  <a:cubicBezTo>
                    <a:pt x="204527" y="63577"/>
                    <a:pt x="204527" y="61554"/>
                    <a:pt x="203581" y="59956"/>
                  </a:cubicBezTo>
                  <a:cubicBezTo>
                    <a:pt x="192066" y="40612"/>
                    <a:pt x="176930" y="25509"/>
                    <a:pt x="158598" y="15006"/>
                  </a:cubicBezTo>
                  <a:cubicBezTo>
                    <a:pt x="141375" y="5187"/>
                    <a:pt x="121901" y="1"/>
                    <a:pt x="102264"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693;p31"/>
            <p:cNvSpPr>
              <a:spLocks noChangeArrowheads="1"/>
            </p:cNvSpPr>
            <p:nvPr/>
          </p:nvSpPr>
          <p:spPr bwMode="auto">
            <a:xfrm>
              <a:off x="4627125" y="2767775"/>
              <a:ext cx="307450" cy="685875"/>
            </a:xfrm>
            <a:custGeom>
              <a:avLst/>
              <a:gdLst>
                <a:gd name="T0" fmla="*/ 9199 w 12298"/>
                <a:gd name="T1" fmla="*/ 1 h 27435"/>
                <a:gd name="T2" fmla="*/ 6100 w 12298"/>
                <a:gd name="T3" fmla="*/ 3100 h 27435"/>
                <a:gd name="T4" fmla="*/ 6100 w 12298"/>
                <a:gd name="T5" fmla="*/ 3198 h 27435"/>
                <a:gd name="T6" fmla="*/ 848 w 12298"/>
                <a:gd name="T7" fmla="*/ 22769 h 27435"/>
                <a:gd name="T8" fmla="*/ 1990 w 12298"/>
                <a:gd name="T9" fmla="*/ 27010 h 27435"/>
                <a:gd name="T10" fmla="*/ 3556 w 12298"/>
                <a:gd name="T11" fmla="*/ 27434 h 27435"/>
                <a:gd name="T12" fmla="*/ 6231 w 12298"/>
                <a:gd name="T13" fmla="*/ 25901 h 27435"/>
                <a:gd name="T14" fmla="*/ 12298 w 12298"/>
                <a:gd name="T15" fmla="*/ 3165 h 27435"/>
                <a:gd name="T16" fmla="*/ 12298 w 12298"/>
                <a:gd name="T17" fmla="*/ 3100 h 27435"/>
                <a:gd name="T18" fmla="*/ 9199 w 12298"/>
                <a:gd name="T19" fmla="*/ 1 h 27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8" h="27435">
                  <a:moveTo>
                    <a:pt x="9199" y="1"/>
                  </a:moveTo>
                  <a:cubicBezTo>
                    <a:pt x="7470" y="1"/>
                    <a:pt x="6100" y="1371"/>
                    <a:pt x="6100" y="3100"/>
                  </a:cubicBezTo>
                  <a:lnTo>
                    <a:pt x="6100" y="3198"/>
                  </a:lnTo>
                  <a:cubicBezTo>
                    <a:pt x="6100" y="10080"/>
                    <a:pt x="4273" y="16865"/>
                    <a:pt x="848" y="22769"/>
                  </a:cubicBezTo>
                  <a:cubicBezTo>
                    <a:pt x="0" y="24270"/>
                    <a:pt x="522" y="26162"/>
                    <a:pt x="1990" y="27010"/>
                  </a:cubicBezTo>
                  <a:cubicBezTo>
                    <a:pt x="2479" y="27304"/>
                    <a:pt x="3001" y="27434"/>
                    <a:pt x="3556" y="27434"/>
                  </a:cubicBezTo>
                  <a:cubicBezTo>
                    <a:pt x="4600" y="27434"/>
                    <a:pt x="5643" y="26880"/>
                    <a:pt x="6231" y="25901"/>
                  </a:cubicBezTo>
                  <a:cubicBezTo>
                    <a:pt x="10210" y="19018"/>
                    <a:pt x="12298" y="11157"/>
                    <a:pt x="12298" y="3165"/>
                  </a:cubicBezTo>
                  <a:lnTo>
                    <a:pt x="12298" y="3100"/>
                  </a:lnTo>
                  <a:cubicBezTo>
                    <a:pt x="12298" y="1371"/>
                    <a:pt x="10928" y="1"/>
                    <a:pt x="9199"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694;p31"/>
            <p:cNvSpPr>
              <a:spLocks noChangeArrowheads="1"/>
            </p:cNvSpPr>
            <p:nvPr/>
          </p:nvSpPr>
          <p:spPr bwMode="auto">
            <a:xfrm>
              <a:off x="4238125" y="1853850"/>
              <a:ext cx="565150" cy="541275"/>
            </a:xfrm>
            <a:custGeom>
              <a:avLst/>
              <a:gdLst>
                <a:gd name="T0" fmla="*/ 3548 w 22606"/>
                <a:gd name="T1" fmla="*/ 1 h 21651"/>
                <a:gd name="T2" fmla="*/ 881 w 22606"/>
                <a:gd name="T3" fmla="*/ 1557 h 21651"/>
                <a:gd name="T4" fmla="*/ 2023 w 22606"/>
                <a:gd name="T5" fmla="*/ 5797 h 21651"/>
                <a:gd name="T6" fmla="*/ 16376 w 22606"/>
                <a:gd name="T7" fmla="*/ 20085 h 21651"/>
                <a:gd name="T8" fmla="*/ 19050 w 22606"/>
                <a:gd name="T9" fmla="*/ 21651 h 21651"/>
                <a:gd name="T10" fmla="*/ 20616 w 22606"/>
                <a:gd name="T11" fmla="*/ 21226 h 21651"/>
                <a:gd name="T12" fmla="*/ 21725 w 22606"/>
                <a:gd name="T13" fmla="*/ 16986 h 21651"/>
                <a:gd name="T14" fmla="*/ 5089 w 22606"/>
                <a:gd name="T15" fmla="*/ 415 h 21651"/>
                <a:gd name="T16" fmla="*/ 3548 w 22606"/>
                <a:gd name="T17" fmla="*/ 1 h 21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06" h="21651">
                  <a:moveTo>
                    <a:pt x="3548" y="1"/>
                  </a:moveTo>
                  <a:cubicBezTo>
                    <a:pt x="2485" y="1"/>
                    <a:pt x="1449" y="552"/>
                    <a:pt x="881" y="1557"/>
                  </a:cubicBezTo>
                  <a:cubicBezTo>
                    <a:pt x="0" y="3025"/>
                    <a:pt x="522" y="4917"/>
                    <a:pt x="2023" y="5797"/>
                  </a:cubicBezTo>
                  <a:cubicBezTo>
                    <a:pt x="7960" y="9222"/>
                    <a:pt x="12918" y="14148"/>
                    <a:pt x="16376" y="20085"/>
                  </a:cubicBezTo>
                  <a:cubicBezTo>
                    <a:pt x="16963" y="21096"/>
                    <a:pt x="18007" y="21651"/>
                    <a:pt x="19050" y="21651"/>
                  </a:cubicBezTo>
                  <a:cubicBezTo>
                    <a:pt x="19605" y="21651"/>
                    <a:pt x="20127" y="21520"/>
                    <a:pt x="20616" y="21226"/>
                  </a:cubicBezTo>
                  <a:cubicBezTo>
                    <a:pt x="22084" y="20346"/>
                    <a:pt x="22606" y="18454"/>
                    <a:pt x="21725" y="16986"/>
                  </a:cubicBezTo>
                  <a:cubicBezTo>
                    <a:pt x="17746" y="10103"/>
                    <a:pt x="12005" y="4362"/>
                    <a:pt x="5089" y="415"/>
                  </a:cubicBezTo>
                  <a:cubicBezTo>
                    <a:pt x="4604" y="135"/>
                    <a:pt x="4073" y="1"/>
                    <a:pt x="3548"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Google Shape;695;p31"/>
            <p:cNvSpPr>
              <a:spLocks noChangeArrowheads="1"/>
            </p:cNvSpPr>
            <p:nvPr/>
          </p:nvSpPr>
          <p:spPr bwMode="auto">
            <a:xfrm>
              <a:off x="2665850" y="2242850"/>
              <a:ext cx="306650" cy="683975"/>
            </a:xfrm>
            <a:custGeom>
              <a:avLst/>
              <a:gdLst>
                <a:gd name="T0" fmla="*/ 8726 w 12266"/>
                <a:gd name="T1" fmla="*/ 0 h 27359"/>
                <a:gd name="T2" fmla="*/ 6035 w 12266"/>
                <a:gd name="T3" fmla="*/ 1556 h 27359"/>
                <a:gd name="T4" fmla="*/ 0 w 12266"/>
                <a:gd name="T5" fmla="*/ 24227 h 27359"/>
                <a:gd name="T6" fmla="*/ 3099 w 12266"/>
                <a:gd name="T7" fmla="*/ 27359 h 27359"/>
                <a:gd name="T8" fmla="*/ 6198 w 12266"/>
                <a:gd name="T9" fmla="*/ 24227 h 27359"/>
                <a:gd name="T10" fmla="*/ 6198 w 12266"/>
                <a:gd name="T11" fmla="*/ 24195 h 27359"/>
                <a:gd name="T12" fmla="*/ 11417 w 12266"/>
                <a:gd name="T13" fmla="*/ 4655 h 27359"/>
                <a:gd name="T14" fmla="*/ 10276 w 12266"/>
                <a:gd name="T15" fmla="*/ 415 h 27359"/>
                <a:gd name="T16" fmla="*/ 8726 w 12266"/>
                <a:gd name="T17" fmla="*/ 0 h 27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66" h="27359">
                  <a:moveTo>
                    <a:pt x="8726" y="0"/>
                  </a:moveTo>
                  <a:cubicBezTo>
                    <a:pt x="7654" y="0"/>
                    <a:pt x="6603" y="552"/>
                    <a:pt x="6035" y="1556"/>
                  </a:cubicBezTo>
                  <a:cubicBezTo>
                    <a:pt x="2088" y="8407"/>
                    <a:pt x="0" y="16235"/>
                    <a:pt x="0" y="24227"/>
                  </a:cubicBezTo>
                  <a:cubicBezTo>
                    <a:pt x="0" y="25956"/>
                    <a:pt x="1370" y="27359"/>
                    <a:pt x="3099" y="27359"/>
                  </a:cubicBezTo>
                  <a:cubicBezTo>
                    <a:pt x="4828" y="27359"/>
                    <a:pt x="6198" y="25956"/>
                    <a:pt x="6198" y="24227"/>
                  </a:cubicBezTo>
                  <a:lnTo>
                    <a:pt x="6198" y="24195"/>
                  </a:lnTo>
                  <a:cubicBezTo>
                    <a:pt x="6198" y="17312"/>
                    <a:pt x="7992" y="10559"/>
                    <a:pt x="11417" y="4655"/>
                  </a:cubicBezTo>
                  <a:cubicBezTo>
                    <a:pt x="12265" y="3155"/>
                    <a:pt x="11776" y="1263"/>
                    <a:pt x="10276" y="415"/>
                  </a:cubicBezTo>
                  <a:cubicBezTo>
                    <a:pt x="9791" y="134"/>
                    <a:pt x="9256" y="0"/>
                    <a:pt x="872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696;p31"/>
            <p:cNvSpPr>
              <a:spLocks noChangeArrowheads="1"/>
            </p:cNvSpPr>
            <p:nvPr/>
          </p:nvSpPr>
          <p:spPr bwMode="auto">
            <a:xfrm>
              <a:off x="2796325" y="3299700"/>
              <a:ext cx="564350" cy="541300"/>
            </a:xfrm>
            <a:custGeom>
              <a:avLst/>
              <a:gdLst>
                <a:gd name="T0" fmla="*/ 3561 w 22574"/>
                <a:gd name="T1" fmla="*/ 0 h 21652"/>
                <a:gd name="T2" fmla="*/ 1990 w 22574"/>
                <a:gd name="T3" fmla="*/ 416 h 21652"/>
                <a:gd name="T4" fmla="*/ 881 w 22574"/>
                <a:gd name="T5" fmla="*/ 4657 h 21652"/>
                <a:gd name="T6" fmla="*/ 17485 w 22574"/>
                <a:gd name="T7" fmla="*/ 21228 h 21652"/>
                <a:gd name="T8" fmla="*/ 19051 w 22574"/>
                <a:gd name="T9" fmla="*/ 21652 h 21652"/>
                <a:gd name="T10" fmla="*/ 21725 w 22574"/>
                <a:gd name="T11" fmla="*/ 20118 h 21652"/>
                <a:gd name="T12" fmla="*/ 20584 w 22574"/>
                <a:gd name="T13" fmla="*/ 15878 h 21652"/>
                <a:gd name="T14" fmla="*/ 6231 w 22574"/>
                <a:gd name="T15" fmla="*/ 1525 h 21652"/>
                <a:gd name="T16" fmla="*/ 3561 w 22574"/>
                <a:gd name="T17" fmla="*/ 0 h 21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574" h="21652">
                  <a:moveTo>
                    <a:pt x="3561" y="0"/>
                  </a:moveTo>
                  <a:cubicBezTo>
                    <a:pt x="3029" y="0"/>
                    <a:pt x="2488" y="135"/>
                    <a:pt x="1990" y="416"/>
                  </a:cubicBezTo>
                  <a:cubicBezTo>
                    <a:pt x="522" y="1264"/>
                    <a:pt x="1" y="3156"/>
                    <a:pt x="881" y="4657"/>
                  </a:cubicBezTo>
                  <a:cubicBezTo>
                    <a:pt x="4861" y="11539"/>
                    <a:pt x="10602" y="17281"/>
                    <a:pt x="17485" y="21228"/>
                  </a:cubicBezTo>
                  <a:cubicBezTo>
                    <a:pt x="17974" y="21521"/>
                    <a:pt x="18529" y="21652"/>
                    <a:pt x="19051" y="21652"/>
                  </a:cubicBezTo>
                  <a:cubicBezTo>
                    <a:pt x="20127" y="21652"/>
                    <a:pt x="21138" y="21097"/>
                    <a:pt x="21725" y="20118"/>
                  </a:cubicBezTo>
                  <a:cubicBezTo>
                    <a:pt x="22573" y="18618"/>
                    <a:pt x="22084" y="16726"/>
                    <a:pt x="20584" y="15878"/>
                  </a:cubicBezTo>
                  <a:cubicBezTo>
                    <a:pt x="14647" y="12420"/>
                    <a:pt x="9689" y="7495"/>
                    <a:pt x="6231" y="1525"/>
                  </a:cubicBezTo>
                  <a:cubicBezTo>
                    <a:pt x="5664" y="544"/>
                    <a:pt x="4632" y="0"/>
                    <a:pt x="356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697;p31"/>
            <p:cNvSpPr>
              <a:spLocks noChangeArrowheads="1"/>
            </p:cNvSpPr>
            <p:nvPr/>
          </p:nvSpPr>
          <p:spPr bwMode="auto">
            <a:xfrm>
              <a:off x="3723550" y="3685450"/>
              <a:ext cx="694000" cy="296625"/>
            </a:xfrm>
            <a:custGeom>
              <a:avLst/>
              <a:gdLst>
                <a:gd name="T0" fmla="*/ 24220 w 27760"/>
                <a:gd name="T1" fmla="*/ 1 h 11865"/>
                <a:gd name="T2" fmla="*/ 22671 w 27760"/>
                <a:gd name="T3" fmla="*/ 415 h 11865"/>
                <a:gd name="T4" fmla="*/ 3099 w 27760"/>
                <a:gd name="T5" fmla="*/ 5667 h 11865"/>
                <a:gd name="T6" fmla="*/ 0 w 27760"/>
                <a:gd name="T7" fmla="*/ 8766 h 11865"/>
                <a:gd name="T8" fmla="*/ 3099 w 27760"/>
                <a:gd name="T9" fmla="*/ 11865 h 11865"/>
                <a:gd name="T10" fmla="*/ 25770 w 27760"/>
                <a:gd name="T11" fmla="*/ 5798 h 11865"/>
                <a:gd name="T12" fmla="*/ 26912 w 27760"/>
                <a:gd name="T13" fmla="*/ 1557 h 11865"/>
                <a:gd name="T14" fmla="*/ 24220 w 27760"/>
                <a:gd name="T15" fmla="*/ 1 h 118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60" h="11865">
                  <a:moveTo>
                    <a:pt x="24220" y="1"/>
                  </a:moveTo>
                  <a:cubicBezTo>
                    <a:pt x="23691" y="1"/>
                    <a:pt x="23156" y="135"/>
                    <a:pt x="22671" y="415"/>
                  </a:cubicBezTo>
                  <a:cubicBezTo>
                    <a:pt x="16734" y="3840"/>
                    <a:pt x="9982" y="5667"/>
                    <a:pt x="3099" y="5667"/>
                  </a:cubicBezTo>
                  <a:cubicBezTo>
                    <a:pt x="1370" y="5667"/>
                    <a:pt x="0" y="7070"/>
                    <a:pt x="0" y="8766"/>
                  </a:cubicBezTo>
                  <a:cubicBezTo>
                    <a:pt x="0" y="10495"/>
                    <a:pt x="1370" y="11865"/>
                    <a:pt x="3099" y="11865"/>
                  </a:cubicBezTo>
                  <a:cubicBezTo>
                    <a:pt x="11058" y="11865"/>
                    <a:pt x="18920" y="9777"/>
                    <a:pt x="25770" y="5798"/>
                  </a:cubicBezTo>
                  <a:cubicBezTo>
                    <a:pt x="27271" y="4917"/>
                    <a:pt x="27760" y="3025"/>
                    <a:pt x="26912" y="1557"/>
                  </a:cubicBezTo>
                  <a:cubicBezTo>
                    <a:pt x="26344" y="552"/>
                    <a:pt x="25293" y="1"/>
                    <a:pt x="24220" y="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Google Shape;698;p31"/>
            <p:cNvSpPr>
              <a:spLocks noChangeArrowheads="1"/>
            </p:cNvSpPr>
            <p:nvPr/>
          </p:nvSpPr>
          <p:spPr bwMode="auto">
            <a:xfrm>
              <a:off x="3182050" y="1713350"/>
              <a:ext cx="694025" cy="297675"/>
            </a:xfrm>
            <a:custGeom>
              <a:avLst/>
              <a:gdLst>
                <a:gd name="T0" fmla="*/ 24661 w 27761"/>
                <a:gd name="T1" fmla="*/ 0 h 11907"/>
                <a:gd name="T2" fmla="*/ 1958 w 27761"/>
                <a:gd name="T3" fmla="*/ 6100 h 11907"/>
                <a:gd name="T4" fmla="*/ 849 w 27761"/>
                <a:gd name="T5" fmla="*/ 10341 h 11907"/>
                <a:gd name="T6" fmla="*/ 3524 w 27761"/>
                <a:gd name="T7" fmla="*/ 11907 h 11907"/>
                <a:gd name="T8" fmla="*/ 5089 w 27761"/>
                <a:gd name="T9" fmla="*/ 11483 h 11907"/>
                <a:gd name="T10" fmla="*/ 24661 w 27761"/>
                <a:gd name="T11" fmla="*/ 6198 h 11907"/>
                <a:gd name="T12" fmla="*/ 27760 w 27761"/>
                <a:gd name="T13" fmla="*/ 3099 h 11907"/>
                <a:gd name="T14" fmla="*/ 24661 w 27761"/>
                <a:gd name="T15" fmla="*/ 0 h 119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61" h="11907">
                  <a:moveTo>
                    <a:pt x="24661" y="0"/>
                  </a:moveTo>
                  <a:cubicBezTo>
                    <a:pt x="16669" y="0"/>
                    <a:pt x="8841" y="2121"/>
                    <a:pt x="1958" y="6100"/>
                  </a:cubicBezTo>
                  <a:cubicBezTo>
                    <a:pt x="490" y="6981"/>
                    <a:pt x="1" y="8873"/>
                    <a:pt x="849" y="10341"/>
                  </a:cubicBezTo>
                  <a:cubicBezTo>
                    <a:pt x="1436" y="11352"/>
                    <a:pt x="2480" y="11907"/>
                    <a:pt x="3524" y="11907"/>
                  </a:cubicBezTo>
                  <a:cubicBezTo>
                    <a:pt x="4078" y="11907"/>
                    <a:pt x="4600" y="11743"/>
                    <a:pt x="5089" y="11483"/>
                  </a:cubicBezTo>
                  <a:cubicBezTo>
                    <a:pt x="10994" y="8025"/>
                    <a:pt x="17779" y="6198"/>
                    <a:pt x="24661" y="6198"/>
                  </a:cubicBezTo>
                  <a:cubicBezTo>
                    <a:pt x="26358" y="6198"/>
                    <a:pt x="27760" y="4795"/>
                    <a:pt x="27760" y="3099"/>
                  </a:cubicBezTo>
                  <a:cubicBezTo>
                    <a:pt x="27760" y="1370"/>
                    <a:pt x="26358" y="0"/>
                    <a:pt x="24661"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9" name="Google Shape;699;p31"/>
          <p:cNvSpPr>
            <a:spLocks noChangeArrowheads="1"/>
          </p:cNvSpPr>
          <p:nvPr userDrawn="1"/>
        </p:nvSpPr>
        <p:spPr bwMode="auto">
          <a:xfrm>
            <a:off x="4724400" y="3509963"/>
            <a:ext cx="165100" cy="165100"/>
          </a:xfrm>
          <a:prstGeom prst="rect">
            <a:avLst/>
          </a:prstGeom>
          <a:solidFill>
            <a:srgbClr val="F398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21900" tIns="121900" rIns="121900" bIns="121900" anchor="ctr"/>
          <a:lstStyle/>
          <a:p>
            <a:endParaRPr lang="zh-CN" altLang="zh-CN" sz="2400"/>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5" name="内容占位符 4"/>
          <p:cNvSpPr>
            <a:spLocks noGrp="1"/>
          </p:cNvSpPr>
          <p:nvPr>
            <p:ph sz="quarter" idx="20" hasCustomPrompt="1"/>
          </p:nvPr>
        </p:nvSpPr>
        <p:spPr>
          <a:xfrm>
            <a:off x="8862943" y="128046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29" name="内容占位符 4"/>
          <p:cNvSpPr>
            <a:spLocks noGrp="1"/>
          </p:cNvSpPr>
          <p:nvPr>
            <p:ph sz="quarter" idx="21" hasCustomPrompt="1"/>
          </p:nvPr>
        </p:nvSpPr>
        <p:spPr>
          <a:xfrm>
            <a:off x="8862943" y="1703041"/>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37" name="内容占位符 4"/>
          <p:cNvSpPr>
            <a:spLocks noGrp="1"/>
          </p:cNvSpPr>
          <p:nvPr>
            <p:ph sz="quarter" idx="22" hasCustomPrompt="1"/>
          </p:nvPr>
        </p:nvSpPr>
        <p:spPr>
          <a:xfrm>
            <a:off x="8890550" y="386200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38" name="内容占位符 4"/>
          <p:cNvSpPr>
            <a:spLocks noGrp="1"/>
          </p:cNvSpPr>
          <p:nvPr>
            <p:ph sz="quarter" idx="23" hasCustomPrompt="1"/>
          </p:nvPr>
        </p:nvSpPr>
        <p:spPr>
          <a:xfrm>
            <a:off x="8890550" y="4284573"/>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3" name="内容占位符 4"/>
          <p:cNvSpPr>
            <a:spLocks noGrp="1"/>
          </p:cNvSpPr>
          <p:nvPr>
            <p:ph sz="quarter" idx="26" hasCustomPrompt="1"/>
          </p:nvPr>
        </p:nvSpPr>
        <p:spPr>
          <a:xfrm>
            <a:off x="1453523" y="196367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44" name="内容占位符 4"/>
          <p:cNvSpPr>
            <a:spLocks noGrp="1"/>
          </p:cNvSpPr>
          <p:nvPr>
            <p:ph sz="quarter" idx="27" hasCustomPrompt="1"/>
          </p:nvPr>
        </p:nvSpPr>
        <p:spPr>
          <a:xfrm>
            <a:off x="1453523" y="2386251"/>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1453523" y="4298059"/>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7" name="内容占位符 4"/>
          <p:cNvSpPr>
            <a:spLocks noGrp="1"/>
          </p:cNvSpPr>
          <p:nvPr>
            <p:ph sz="quarter" idx="29" hasCustomPrompt="1"/>
          </p:nvPr>
        </p:nvSpPr>
        <p:spPr>
          <a:xfrm>
            <a:off x="1453523" y="4720632"/>
            <a:ext cx="1813560" cy="903746"/>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我是描述描述描述描述描述描述描述描述描述描述描述描述描述描述描述</a:t>
            </a:r>
            <a:endParaRPr lang="zh-CN" altLang="en-US" noProof="1"/>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1_标题和内容">
    <p:spTree>
      <p:nvGrpSpPr>
        <p:cNvPr id="1" name=""/>
        <p:cNvGrpSpPr/>
        <p:nvPr/>
      </p:nvGrpSpPr>
      <p:grpSpPr>
        <a:xfrm>
          <a:off x="0" y="0"/>
          <a:ext cx="0" cy="0"/>
          <a:chOff x="0" y="0"/>
          <a:chExt cx="0" cy="0"/>
        </a:xfrm>
      </p:grpSpPr>
      <p:sp>
        <p:nvSpPr>
          <p:cNvPr id="11" name="矩形 10"/>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2" name="组合 7"/>
          <p:cNvGrpSpPr/>
          <p:nvPr userDrawn="1"/>
        </p:nvGrpSpPr>
        <p:grpSpPr bwMode="auto">
          <a:xfrm>
            <a:off x="1912938" y="2249488"/>
            <a:ext cx="8366125" cy="3005137"/>
            <a:chOff x="1943735" y="2286105"/>
            <a:chExt cx="8365688" cy="3004957"/>
          </a:xfrm>
        </p:grpSpPr>
        <p:grpSp>
          <p:nvGrpSpPr>
            <p:cNvPr id="13" name="组合 44"/>
            <p:cNvGrpSpPr/>
            <p:nvPr userDrawn="1"/>
          </p:nvGrpSpPr>
          <p:grpSpPr bwMode="auto">
            <a:xfrm>
              <a:off x="1943735" y="2286970"/>
              <a:ext cx="8365688" cy="2223850"/>
              <a:chOff x="2805895" y="2102961"/>
              <a:chExt cx="6077285" cy="1583432"/>
            </a:xfrm>
          </p:grpSpPr>
          <p:sp>
            <p:nvSpPr>
              <p:cNvPr id="24" name="Google Shape;1000;p35"/>
              <p:cNvSpPr>
                <a:spLocks noChangeArrowheads="1"/>
              </p:cNvSpPr>
              <p:nvPr/>
            </p:nvSpPr>
            <p:spPr bwMode="auto">
              <a:xfrm>
                <a:off x="2805895" y="2647405"/>
                <a:ext cx="6077285" cy="1038988"/>
              </a:xfrm>
              <a:custGeom>
                <a:avLst/>
                <a:gdLst>
                  <a:gd name="T0" fmla="*/ 281108 w 285542"/>
                  <a:gd name="T1" fmla="*/ 21018 h 48817"/>
                  <a:gd name="T2" fmla="*/ 277771 w 285542"/>
                  <a:gd name="T3" fmla="*/ 24095 h 48817"/>
                  <a:gd name="T4" fmla="*/ 266766 w 285542"/>
                  <a:gd name="T5" fmla="*/ 24095 h 48817"/>
                  <a:gd name="T6" fmla="*/ 263428 w 285542"/>
                  <a:gd name="T7" fmla="*/ 22896 h 48817"/>
                  <a:gd name="T8" fmla="*/ 264263 w 285542"/>
                  <a:gd name="T9" fmla="*/ 26338 h 48817"/>
                  <a:gd name="T10" fmla="*/ 240637 w 285542"/>
                  <a:gd name="T11" fmla="*/ 48138 h 48817"/>
                  <a:gd name="T12" fmla="*/ 216959 w 285542"/>
                  <a:gd name="T13" fmla="*/ 26338 h 48817"/>
                  <a:gd name="T14" fmla="*/ 217794 w 285542"/>
                  <a:gd name="T15" fmla="*/ 22948 h 48817"/>
                  <a:gd name="T16" fmla="*/ 214508 w 285542"/>
                  <a:gd name="T17" fmla="*/ 24095 h 48817"/>
                  <a:gd name="T18" fmla="*/ 201835 w 285542"/>
                  <a:gd name="T19" fmla="*/ 24095 h 48817"/>
                  <a:gd name="T20" fmla="*/ 200009 w 285542"/>
                  <a:gd name="T21" fmla="*/ 22427 h 48817"/>
                  <a:gd name="T22" fmla="*/ 175654 w 285542"/>
                  <a:gd name="T23" fmla="*/ 1 h 48817"/>
                  <a:gd name="T24" fmla="*/ 151350 w 285542"/>
                  <a:gd name="T25" fmla="*/ 22427 h 48817"/>
                  <a:gd name="T26" fmla="*/ 149525 w 285542"/>
                  <a:gd name="T27" fmla="*/ 24095 h 48817"/>
                  <a:gd name="T28" fmla="*/ 136903 w 285542"/>
                  <a:gd name="T29" fmla="*/ 24095 h 48817"/>
                  <a:gd name="T30" fmla="*/ 133566 w 285542"/>
                  <a:gd name="T31" fmla="*/ 22896 h 48817"/>
                  <a:gd name="T32" fmla="*/ 134400 w 285542"/>
                  <a:gd name="T33" fmla="*/ 26338 h 48817"/>
                  <a:gd name="T34" fmla="*/ 110774 w 285542"/>
                  <a:gd name="T35" fmla="*/ 48138 h 48817"/>
                  <a:gd name="T36" fmla="*/ 87097 w 285542"/>
                  <a:gd name="T37" fmla="*/ 26338 h 48817"/>
                  <a:gd name="T38" fmla="*/ 87931 w 285542"/>
                  <a:gd name="T39" fmla="*/ 22896 h 48817"/>
                  <a:gd name="T40" fmla="*/ 84593 w 285542"/>
                  <a:gd name="T41" fmla="*/ 24095 h 48817"/>
                  <a:gd name="T42" fmla="*/ 71972 w 285542"/>
                  <a:gd name="T43" fmla="*/ 24095 h 48817"/>
                  <a:gd name="T44" fmla="*/ 70095 w 285542"/>
                  <a:gd name="T45" fmla="*/ 22427 h 48817"/>
                  <a:gd name="T46" fmla="*/ 45791 w 285542"/>
                  <a:gd name="T47" fmla="*/ 157 h 48817"/>
                  <a:gd name="T48" fmla="*/ 21539 w 285542"/>
                  <a:gd name="T49" fmla="*/ 22427 h 48817"/>
                  <a:gd name="T50" fmla="*/ 19662 w 285542"/>
                  <a:gd name="T51" fmla="*/ 24095 h 48817"/>
                  <a:gd name="T52" fmla="*/ 6728 w 285542"/>
                  <a:gd name="T53" fmla="*/ 24095 h 48817"/>
                  <a:gd name="T54" fmla="*/ 0 w 285542"/>
                  <a:gd name="T55" fmla="*/ 24408 h 48817"/>
                  <a:gd name="T56" fmla="*/ 6728 w 285542"/>
                  <a:gd name="T57" fmla="*/ 24721 h 48817"/>
                  <a:gd name="T58" fmla="*/ 19662 w 285542"/>
                  <a:gd name="T59" fmla="*/ 24721 h 48817"/>
                  <a:gd name="T60" fmla="*/ 23000 w 285542"/>
                  <a:gd name="T61" fmla="*/ 25869 h 48817"/>
                  <a:gd name="T62" fmla="*/ 22113 w 285542"/>
                  <a:gd name="T63" fmla="*/ 22479 h 48817"/>
                  <a:gd name="T64" fmla="*/ 45791 w 285542"/>
                  <a:gd name="T65" fmla="*/ 626 h 48817"/>
                  <a:gd name="T66" fmla="*/ 69469 w 285542"/>
                  <a:gd name="T67" fmla="*/ 22479 h 48817"/>
                  <a:gd name="T68" fmla="*/ 68634 w 285542"/>
                  <a:gd name="T69" fmla="*/ 25869 h 48817"/>
                  <a:gd name="T70" fmla="*/ 71972 w 285542"/>
                  <a:gd name="T71" fmla="*/ 24721 h 48817"/>
                  <a:gd name="T72" fmla="*/ 84593 w 285542"/>
                  <a:gd name="T73" fmla="*/ 24721 h 48817"/>
                  <a:gd name="T74" fmla="*/ 86419 w 285542"/>
                  <a:gd name="T75" fmla="*/ 26390 h 48817"/>
                  <a:gd name="T76" fmla="*/ 110722 w 285542"/>
                  <a:gd name="T77" fmla="*/ 48764 h 48817"/>
                  <a:gd name="T78" fmla="*/ 135026 w 285542"/>
                  <a:gd name="T79" fmla="*/ 26390 h 48817"/>
                  <a:gd name="T80" fmla="*/ 136903 w 285542"/>
                  <a:gd name="T81" fmla="*/ 24721 h 48817"/>
                  <a:gd name="T82" fmla="*/ 149525 w 285542"/>
                  <a:gd name="T83" fmla="*/ 24721 h 48817"/>
                  <a:gd name="T84" fmla="*/ 152862 w 285542"/>
                  <a:gd name="T85" fmla="*/ 25869 h 48817"/>
                  <a:gd name="T86" fmla="*/ 152028 w 285542"/>
                  <a:gd name="T87" fmla="*/ 22479 h 48817"/>
                  <a:gd name="T88" fmla="*/ 175706 w 285542"/>
                  <a:gd name="T89" fmla="*/ 626 h 48817"/>
                  <a:gd name="T90" fmla="*/ 199384 w 285542"/>
                  <a:gd name="T91" fmla="*/ 22479 h 48817"/>
                  <a:gd name="T92" fmla="*/ 198497 w 285542"/>
                  <a:gd name="T93" fmla="*/ 25869 h 48817"/>
                  <a:gd name="T94" fmla="*/ 201835 w 285542"/>
                  <a:gd name="T95" fmla="*/ 24721 h 48817"/>
                  <a:gd name="T96" fmla="*/ 214508 w 285542"/>
                  <a:gd name="T97" fmla="*/ 24721 h 48817"/>
                  <a:gd name="T98" fmla="*/ 216333 w 285542"/>
                  <a:gd name="T99" fmla="*/ 26390 h 48817"/>
                  <a:gd name="T100" fmla="*/ 240637 w 285542"/>
                  <a:gd name="T101" fmla="*/ 48816 h 48817"/>
                  <a:gd name="T102" fmla="*/ 264941 w 285542"/>
                  <a:gd name="T103" fmla="*/ 26390 h 48817"/>
                  <a:gd name="T104" fmla="*/ 266766 w 285542"/>
                  <a:gd name="T105" fmla="*/ 24721 h 48817"/>
                  <a:gd name="T106" fmla="*/ 277771 w 285542"/>
                  <a:gd name="T107" fmla="*/ 24721 h 48817"/>
                  <a:gd name="T108" fmla="*/ 283612 w 285542"/>
                  <a:gd name="T109" fmla="*/ 26651 h 48817"/>
                  <a:gd name="T110" fmla="*/ 281108 w 285542"/>
                  <a:gd name="T111" fmla="*/ 21018 h 48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85542" h="48817">
                    <a:moveTo>
                      <a:pt x="281108" y="21018"/>
                    </a:moveTo>
                    <a:cubicBezTo>
                      <a:pt x="279335" y="21018"/>
                      <a:pt x="277927" y="22322"/>
                      <a:pt x="277771" y="24095"/>
                    </a:cubicBezTo>
                    <a:lnTo>
                      <a:pt x="266766" y="24095"/>
                    </a:lnTo>
                    <a:cubicBezTo>
                      <a:pt x="266505" y="22479"/>
                      <a:pt x="264576" y="21853"/>
                      <a:pt x="263428" y="22896"/>
                    </a:cubicBezTo>
                    <a:cubicBezTo>
                      <a:pt x="262229" y="23991"/>
                      <a:pt x="262750" y="25921"/>
                      <a:pt x="264263" y="26338"/>
                    </a:cubicBezTo>
                    <a:cubicBezTo>
                      <a:pt x="263272" y="38646"/>
                      <a:pt x="252998" y="48138"/>
                      <a:pt x="240637" y="48138"/>
                    </a:cubicBezTo>
                    <a:cubicBezTo>
                      <a:pt x="228277" y="48138"/>
                      <a:pt x="218002" y="38646"/>
                      <a:pt x="216959" y="26338"/>
                    </a:cubicBezTo>
                    <a:cubicBezTo>
                      <a:pt x="218472" y="25921"/>
                      <a:pt x="218993" y="23991"/>
                      <a:pt x="217794" y="22948"/>
                    </a:cubicBezTo>
                    <a:cubicBezTo>
                      <a:pt x="216646" y="21853"/>
                      <a:pt x="214769" y="22479"/>
                      <a:pt x="214508" y="24095"/>
                    </a:cubicBezTo>
                    <a:lnTo>
                      <a:pt x="201835" y="24095"/>
                    </a:lnTo>
                    <a:cubicBezTo>
                      <a:pt x="201678" y="23157"/>
                      <a:pt x="200896" y="22479"/>
                      <a:pt x="200009" y="22427"/>
                    </a:cubicBezTo>
                    <a:cubicBezTo>
                      <a:pt x="198966" y="9753"/>
                      <a:pt x="188379" y="1"/>
                      <a:pt x="175654" y="1"/>
                    </a:cubicBezTo>
                    <a:cubicBezTo>
                      <a:pt x="162980" y="1"/>
                      <a:pt x="152393" y="9753"/>
                      <a:pt x="151350" y="22427"/>
                    </a:cubicBezTo>
                    <a:cubicBezTo>
                      <a:pt x="150411" y="22479"/>
                      <a:pt x="149681" y="23157"/>
                      <a:pt x="149525" y="24095"/>
                    </a:cubicBezTo>
                    <a:lnTo>
                      <a:pt x="136903" y="24095"/>
                    </a:lnTo>
                    <a:cubicBezTo>
                      <a:pt x="136643" y="22479"/>
                      <a:pt x="134765" y="21853"/>
                      <a:pt x="133566" y="22896"/>
                    </a:cubicBezTo>
                    <a:cubicBezTo>
                      <a:pt x="132418" y="23991"/>
                      <a:pt x="132888" y="25921"/>
                      <a:pt x="134400" y="26338"/>
                    </a:cubicBezTo>
                    <a:cubicBezTo>
                      <a:pt x="133409" y="38646"/>
                      <a:pt x="123135" y="48138"/>
                      <a:pt x="110774" y="48138"/>
                    </a:cubicBezTo>
                    <a:cubicBezTo>
                      <a:pt x="98414" y="48138"/>
                      <a:pt x="88088" y="38646"/>
                      <a:pt x="87097" y="26338"/>
                    </a:cubicBezTo>
                    <a:cubicBezTo>
                      <a:pt x="88609" y="25921"/>
                      <a:pt x="89131" y="23991"/>
                      <a:pt x="87931" y="22896"/>
                    </a:cubicBezTo>
                    <a:cubicBezTo>
                      <a:pt x="86732" y="21853"/>
                      <a:pt x="84854" y="22479"/>
                      <a:pt x="84593" y="24095"/>
                    </a:cubicBezTo>
                    <a:lnTo>
                      <a:pt x="71972" y="24095"/>
                    </a:lnTo>
                    <a:cubicBezTo>
                      <a:pt x="71816" y="23157"/>
                      <a:pt x="71033" y="22479"/>
                      <a:pt x="70095" y="22427"/>
                    </a:cubicBezTo>
                    <a:cubicBezTo>
                      <a:pt x="68999" y="9805"/>
                      <a:pt x="58464" y="157"/>
                      <a:pt x="45791" y="157"/>
                    </a:cubicBezTo>
                    <a:cubicBezTo>
                      <a:pt x="33170" y="157"/>
                      <a:pt x="22635" y="9805"/>
                      <a:pt x="21539" y="22427"/>
                    </a:cubicBezTo>
                    <a:cubicBezTo>
                      <a:pt x="20601" y="22479"/>
                      <a:pt x="19818" y="23157"/>
                      <a:pt x="19662" y="24095"/>
                    </a:cubicBezTo>
                    <a:lnTo>
                      <a:pt x="6728" y="24095"/>
                    </a:lnTo>
                    <a:cubicBezTo>
                      <a:pt x="6311" y="19767"/>
                      <a:pt x="0" y="20132"/>
                      <a:pt x="0" y="24408"/>
                    </a:cubicBezTo>
                    <a:cubicBezTo>
                      <a:pt x="0" y="28633"/>
                      <a:pt x="6311" y="28998"/>
                      <a:pt x="6728" y="24721"/>
                    </a:cubicBezTo>
                    <a:lnTo>
                      <a:pt x="19662" y="24721"/>
                    </a:lnTo>
                    <a:cubicBezTo>
                      <a:pt x="19871" y="26286"/>
                      <a:pt x="21800" y="26964"/>
                      <a:pt x="23000" y="25869"/>
                    </a:cubicBezTo>
                    <a:cubicBezTo>
                      <a:pt x="24147" y="24826"/>
                      <a:pt x="23678" y="22844"/>
                      <a:pt x="22113" y="22479"/>
                    </a:cubicBezTo>
                    <a:cubicBezTo>
                      <a:pt x="23104" y="10118"/>
                      <a:pt x="33431" y="626"/>
                      <a:pt x="45791" y="626"/>
                    </a:cubicBezTo>
                    <a:cubicBezTo>
                      <a:pt x="58151" y="626"/>
                      <a:pt x="68478" y="10118"/>
                      <a:pt x="69469" y="22479"/>
                    </a:cubicBezTo>
                    <a:cubicBezTo>
                      <a:pt x="67904" y="22896"/>
                      <a:pt x="67435" y="24826"/>
                      <a:pt x="68634" y="25869"/>
                    </a:cubicBezTo>
                    <a:cubicBezTo>
                      <a:pt x="69834" y="26964"/>
                      <a:pt x="71711" y="26286"/>
                      <a:pt x="71972" y="24721"/>
                    </a:cubicBezTo>
                    <a:lnTo>
                      <a:pt x="84593" y="24721"/>
                    </a:lnTo>
                    <a:cubicBezTo>
                      <a:pt x="84750" y="25608"/>
                      <a:pt x="85480" y="26338"/>
                      <a:pt x="86419" y="26390"/>
                    </a:cubicBezTo>
                    <a:cubicBezTo>
                      <a:pt x="87462" y="39064"/>
                      <a:pt x="98049" y="48764"/>
                      <a:pt x="110722" y="48764"/>
                    </a:cubicBezTo>
                    <a:cubicBezTo>
                      <a:pt x="123448" y="48764"/>
                      <a:pt x="133983" y="39064"/>
                      <a:pt x="135026" y="26390"/>
                    </a:cubicBezTo>
                    <a:cubicBezTo>
                      <a:pt x="135965" y="26338"/>
                      <a:pt x="136747" y="25660"/>
                      <a:pt x="136903" y="24721"/>
                    </a:cubicBezTo>
                    <a:lnTo>
                      <a:pt x="149525" y="24721"/>
                    </a:lnTo>
                    <a:cubicBezTo>
                      <a:pt x="149785" y="26286"/>
                      <a:pt x="151663" y="26964"/>
                      <a:pt x="152862" y="25869"/>
                    </a:cubicBezTo>
                    <a:cubicBezTo>
                      <a:pt x="154010" y="24826"/>
                      <a:pt x="153540" y="22896"/>
                      <a:pt x="152028" y="22479"/>
                    </a:cubicBezTo>
                    <a:cubicBezTo>
                      <a:pt x="153019" y="10118"/>
                      <a:pt x="163293" y="626"/>
                      <a:pt x="175706" y="626"/>
                    </a:cubicBezTo>
                    <a:cubicBezTo>
                      <a:pt x="188066" y="626"/>
                      <a:pt x="198393" y="10118"/>
                      <a:pt x="199384" y="22479"/>
                    </a:cubicBezTo>
                    <a:cubicBezTo>
                      <a:pt x="197819" y="22844"/>
                      <a:pt x="197350" y="24826"/>
                      <a:pt x="198497" y="25869"/>
                    </a:cubicBezTo>
                    <a:cubicBezTo>
                      <a:pt x="199696" y="26964"/>
                      <a:pt x="201574" y="26286"/>
                      <a:pt x="201835" y="24721"/>
                    </a:cubicBezTo>
                    <a:lnTo>
                      <a:pt x="214508" y="24721"/>
                    </a:lnTo>
                    <a:cubicBezTo>
                      <a:pt x="214612" y="25660"/>
                      <a:pt x="215395" y="26338"/>
                      <a:pt x="216333" y="26390"/>
                    </a:cubicBezTo>
                    <a:cubicBezTo>
                      <a:pt x="217377" y="39064"/>
                      <a:pt x="227964" y="48816"/>
                      <a:pt x="240637" y="48816"/>
                    </a:cubicBezTo>
                    <a:cubicBezTo>
                      <a:pt x="253363" y="48816"/>
                      <a:pt x="263898" y="39064"/>
                      <a:pt x="264941" y="26390"/>
                    </a:cubicBezTo>
                    <a:cubicBezTo>
                      <a:pt x="265879" y="26338"/>
                      <a:pt x="266610" y="25660"/>
                      <a:pt x="266766" y="24721"/>
                    </a:cubicBezTo>
                    <a:lnTo>
                      <a:pt x="277771" y="24721"/>
                    </a:lnTo>
                    <a:cubicBezTo>
                      <a:pt x="278083" y="27642"/>
                      <a:pt x="281682" y="28789"/>
                      <a:pt x="283612" y="26651"/>
                    </a:cubicBezTo>
                    <a:cubicBezTo>
                      <a:pt x="285541" y="24461"/>
                      <a:pt x="284029" y="21018"/>
                      <a:pt x="281108" y="21018"/>
                    </a:cubicBezTo>
                    <a:close/>
                  </a:path>
                </a:pathLst>
              </a:custGeom>
              <a:solidFill>
                <a:srgbClr val="F2B731"/>
              </a:solidFill>
              <a:ln w="19050">
                <a:solidFill>
                  <a:srgbClr val="F2B731"/>
                </a:solidFill>
                <a:round/>
                <a:headEnd type="none" w="sm" len="sm"/>
                <a:tailEnd type="none" w="sm" len="sm"/>
              </a:ln>
            </p:spPr>
            <p:txBody>
              <a:bodyPr/>
              <a:lstStyle/>
              <a:p>
                <a:endParaRPr lang="zh-CN" altLang="en-US"/>
              </a:p>
            </p:txBody>
          </p:sp>
          <p:sp>
            <p:nvSpPr>
              <p:cNvPr id="25" name="Google Shape;1001;p35"/>
              <p:cNvSpPr>
                <a:spLocks noChangeArrowheads="1"/>
              </p:cNvSpPr>
              <p:nvPr/>
            </p:nvSpPr>
            <p:spPr bwMode="auto">
              <a:xfrm>
                <a:off x="3358666" y="2745095"/>
                <a:ext cx="843629" cy="843608"/>
              </a:xfrm>
              <a:custGeom>
                <a:avLst/>
                <a:gdLst>
                  <a:gd name="T0" fmla="*/ 19819 w 39638"/>
                  <a:gd name="T1" fmla="*/ 0 h 39637"/>
                  <a:gd name="T2" fmla="*/ 1 w 39638"/>
                  <a:gd name="T3" fmla="*/ 19818 h 39637"/>
                  <a:gd name="T4" fmla="*/ 19819 w 39638"/>
                  <a:gd name="T5" fmla="*/ 39637 h 39637"/>
                  <a:gd name="T6" fmla="*/ 39637 w 39638"/>
                  <a:gd name="T7" fmla="*/ 19818 h 39637"/>
                  <a:gd name="T8" fmla="*/ 19819 w 39638"/>
                  <a:gd name="T9" fmla="*/ 0 h 39637"/>
                </a:gdLst>
                <a:ahLst/>
                <a:cxnLst>
                  <a:cxn ang="0">
                    <a:pos x="T0" y="T1"/>
                  </a:cxn>
                  <a:cxn ang="0">
                    <a:pos x="T2" y="T3"/>
                  </a:cxn>
                  <a:cxn ang="0">
                    <a:pos x="T4" y="T5"/>
                  </a:cxn>
                  <a:cxn ang="0">
                    <a:pos x="T6" y="T7"/>
                  </a:cxn>
                  <a:cxn ang="0">
                    <a:pos x="T8" y="T9"/>
                  </a:cxn>
                </a:cxnLst>
                <a:rect l="0" t="0" r="r" b="b"/>
                <a:pathLst>
                  <a:path w="39638" h="39637">
                    <a:moveTo>
                      <a:pt x="19819" y="0"/>
                    </a:moveTo>
                    <a:cubicBezTo>
                      <a:pt x="8867" y="0"/>
                      <a:pt x="1" y="8866"/>
                      <a:pt x="1" y="19818"/>
                    </a:cubicBezTo>
                    <a:cubicBezTo>
                      <a:pt x="1" y="30771"/>
                      <a:pt x="8867" y="39637"/>
                      <a:pt x="19819" y="39637"/>
                    </a:cubicBezTo>
                    <a:cubicBezTo>
                      <a:pt x="30771" y="39637"/>
                      <a:pt x="39637" y="30771"/>
                      <a:pt x="39637" y="19818"/>
                    </a:cubicBezTo>
                    <a:cubicBezTo>
                      <a:pt x="39637" y="8866"/>
                      <a:pt x="30771" y="0"/>
                      <a:pt x="1981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1002;p35"/>
              <p:cNvSpPr>
                <a:spLocks noChangeArrowheads="1"/>
              </p:cNvSpPr>
              <p:nvPr/>
            </p:nvSpPr>
            <p:spPr bwMode="auto">
              <a:xfrm>
                <a:off x="3700539" y="2676267"/>
                <a:ext cx="159859" cy="76620"/>
              </a:xfrm>
              <a:custGeom>
                <a:avLst/>
                <a:gdLst>
                  <a:gd name="T0" fmla="*/ 3756 w 7511"/>
                  <a:gd name="T1" fmla="*/ 1 h 3600"/>
                  <a:gd name="T2" fmla="*/ 1 w 7511"/>
                  <a:gd name="T3" fmla="*/ 3599 h 3600"/>
                  <a:gd name="T4" fmla="*/ 7511 w 7511"/>
                  <a:gd name="T5" fmla="*/ 3599 h 3600"/>
                  <a:gd name="T6" fmla="*/ 3756 w 7511"/>
                  <a:gd name="T7" fmla="*/ 1 h 3600"/>
                </a:gdLst>
                <a:ahLst/>
                <a:cxnLst>
                  <a:cxn ang="0">
                    <a:pos x="T0" y="T1"/>
                  </a:cxn>
                  <a:cxn ang="0">
                    <a:pos x="T2" y="T3"/>
                  </a:cxn>
                  <a:cxn ang="0">
                    <a:pos x="T4" y="T5"/>
                  </a:cxn>
                  <a:cxn ang="0">
                    <a:pos x="T6" y="T7"/>
                  </a:cxn>
                </a:cxnLst>
                <a:rect l="0" t="0" r="r" b="b"/>
                <a:pathLst>
                  <a:path w="7511" h="3600">
                    <a:moveTo>
                      <a:pt x="3756" y="1"/>
                    </a:moveTo>
                    <a:lnTo>
                      <a:pt x="1" y="3599"/>
                    </a:lnTo>
                    <a:lnTo>
                      <a:pt x="7511" y="3599"/>
                    </a:lnTo>
                    <a:lnTo>
                      <a:pt x="3756" y="1"/>
                    </a:ln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1003;p35"/>
              <p:cNvSpPr>
                <a:spLocks noChangeArrowheads="1"/>
              </p:cNvSpPr>
              <p:nvPr/>
            </p:nvSpPr>
            <p:spPr bwMode="auto">
              <a:xfrm>
                <a:off x="3693333" y="2102961"/>
                <a:ext cx="173183" cy="173161"/>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8" name="Google Shape;1005;p35"/>
              <p:cNvSpPr>
                <a:spLocks noChangeArrowheads="1"/>
              </p:cNvSpPr>
              <p:nvPr/>
            </p:nvSpPr>
            <p:spPr bwMode="auto">
              <a:xfrm flipH="1">
                <a:off x="3780479" y="2250710"/>
                <a:ext cx="33213" cy="52214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9" name="Google Shape;1006;p35"/>
              <p:cNvSpPr>
                <a:spLocks noChangeArrowheads="1"/>
              </p:cNvSpPr>
              <p:nvPr/>
            </p:nvSpPr>
            <p:spPr bwMode="auto">
              <a:xfrm>
                <a:off x="3472999"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1007;p35"/>
              <p:cNvSpPr>
                <a:spLocks noChangeArrowheads="1"/>
              </p:cNvSpPr>
              <p:nvPr/>
            </p:nvSpPr>
            <p:spPr bwMode="auto">
              <a:xfrm>
                <a:off x="3472999"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426" y="28842"/>
                      <a:pt x="28841" y="22375"/>
                      <a:pt x="28841" y="14447"/>
                    </a:cubicBezTo>
                    <a:cubicBezTo>
                      <a:pt x="28841" y="6468"/>
                      <a:pt x="22426"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1014;p35"/>
              <p:cNvSpPr>
                <a:spLocks noChangeArrowheads="1"/>
              </p:cNvSpPr>
              <p:nvPr/>
            </p:nvSpPr>
            <p:spPr bwMode="auto">
              <a:xfrm>
                <a:off x="6122583" y="2745095"/>
                <a:ext cx="844736" cy="843608"/>
              </a:xfrm>
              <a:custGeom>
                <a:avLst/>
                <a:gdLst>
                  <a:gd name="T0" fmla="*/ 19871 w 39690"/>
                  <a:gd name="T1" fmla="*/ 0 h 39637"/>
                  <a:gd name="T2" fmla="*/ 0 w 39690"/>
                  <a:gd name="T3" fmla="*/ 19818 h 39637"/>
                  <a:gd name="T4" fmla="*/ 19871 w 39690"/>
                  <a:gd name="T5" fmla="*/ 39637 h 39637"/>
                  <a:gd name="T6" fmla="*/ 39689 w 39690"/>
                  <a:gd name="T7" fmla="*/ 19818 h 39637"/>
                  <a:gd name="T8" fmla="*/ 19871 w 39690"/>
                  <a:gd name="T9" fmla="*/ 0 h 39637"/>
                </a:gdLst>
                <a:ahLst/>
                <a:cxnLst>
                  <a:cxn ang="0">
                    <a:pos x="T0" y="T1"/>
                  </a:cxn>
                  <a:cxn ang="0">
                    <a:pos x="T2" y="T3"/>
                  </a:cxn>
                  <a:cxn ang="0">
                    <a:pos x="T4" y="T5"/>
                  </a:cxn>
                  <a:cxn ang="0">
                    <a:pos x="T6" y="T7"/>
                  </a:cxn>
                  <a:cxn ang="0">
                    <a:pos x="T8" y="T9"/>
                  </a:cxn>
                </a:cxnLst>
                <a:rect l="0" t="0" r="r" b="b"/>
                <a:pathLst>
                  <a:path w="39690" h="39637">
                    <a:moveTo>
                      <a:pt x="19871" y="0"/>
                    </a:moveTo>
                    <a:cubicBezTo>
                      <a:pt x="8918" y="0"/>
                      <a:pt x="0" y="8866"/>
                      <a:pt x="0" y="19818"/>
                    </a:cubicBezTo>
                    <a:cubicBezTo>
                      <a:pt x="0" y="30771"/>
                      <a:pt x="8918" y="39637"/>
                      <a:pt x="19871" y="39637"/>
                    </a:cubicBezTo>
                    <a:cubicBezTo>
                      <a:pt x="30771" y="39637"/>
                      <a:pt x="39689" y="30771"/>
                      <a:pt x="39689" y="19818"/>
                    </a:cubicBezTo>
                    <a:cubicBezTo>
                      <a:pt x="39689" y="8866"/>
                      <a:pt x="30771" y="0"/>
                      <a:pt x="19871"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1015;p35"/>
              <p:cNvSpPr>
                <a:spLocks noChangeArrowheads="1"/>
              </p:cNvSpPr>
              <p:nvPr/>
            </p:nvSpPr>
            <p:spPr bwMode="auto">
              <a:xfrm>
                <a:off x="6464456" y="2676267"/>
                <a:ext cx="160965" cy="76620"/>
              </a:xfrm>
              <a:custGeom>
                <a:avLst/>
                <a:gdLst>
                  <a:gd name="T0" fmla="*/ 3808 w 7563"/>
                  <a:gd name="T1" fmla="*/ 1 h 3600"/>
                  <a:gd name="T2" fmla="*/ 1 w 7563"/>
                  <a:gd name="T3" fmla="*/ 3599 h 3600"/>
                  <a:gd name="T4" fmla="*/ 7563 w 7563"/>
                  <a:gd name="T5" fmla="*/ 3599 h 3600"/>
                  <a:gd name="T6" fmla="*/ 3808 w 7563"/>
                  <a:gd name="T7" fmla="*/ 1 h 3600"/>
                </a:gdLst>
                <a:ahLst/>
                <a:cxnLst>
                  <a:cxn ang="0">
                    <a:pos x="T0" y="T1"/>
                  </a:cxn>
                  <a:cxn ang="0">
                    <a:pos x="T2" y="T3"/>
                  </a:cxn>
                  <a:cxn ang="0">
                    <a:pos x="T4" y="T5"/>
                  </a:cxn>
                  <a:cxn ang="0">
                    <a:pos x="T6" y="T7"/>
                  </a:cxn>
                </a:cxnLst>
                <a:rect l="0" t="0" r="r" b="b"/>
                <a:pathLst>
                  <a:path w="7563" h="3600">
                    <a:moveTo>
                      <a:pt x="3808" y="1"/>
                    </a:moveTo>
                    <a:lnTo>
                      <a:pt x="1" y="3599"/>
                    </a:lnTo>
                    <a:lnTo>
                      <a:pt x="7563" y="3599"/>
                    </a:lnTo>
                    <a:lnTo>
                      <a:pt x="3808" y="1"/>
                    </a:lnTo>
                    <a:close/>
                  </a:path>
                </a:pathLst>
              </a:custGeom>
              <a:solidFill>
                <a:srgbClr val="589EA5"/>
              </a:solidFill>
              <a:ln w="9525">
                <a:solidFill>
                  <a:srgbClr val="589EA5"/>
                </a:solidFill>
                <a:round/>
              </a:ln>
            </p:spPr>
            <p:txBody>
              <a:bodyPr/>
              <a:lstStyle/>
              <a:p>
                <a:endParaRPr lang="zh-CN" altLang="en-US"/>
              </a:p>
            </p:txBody>
          </p:sp>
          <p:sp>
            <p:nvSpPr>
              <p:cNvPr id="33" name="Google Shape;1018;p35"/>
              <p:cNvSpPr>
                <a:spLocks noChangeArrowheads="1"/>
              </p:cNvSpPr>
              <p:nvPr/>
            </p:nvSpPr>
            <p:spPr bwMode="auto">
              <a:xfrm>
                <a:off x="6238023"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1019;p35"/>
              <p:cNvSpPr>
                <a:spLocks noChangeArrowheads="1"/>
              </p:cNvSpPr>
              <p:nvPr/>
            </p:nvSpPr>
            <p:spPr bwMode="auto">
              <a:xfrm>
                <a:off x="6238023" y="2859409"/>
                <a:ext cx="613853" cy="613853"/>
              </a:xfrm>
              <a:custGeom>
                <a:avLst/>
                <a:gdLst>
                  <a:gd name="T0" fmla="*/ 14447 w 28842"/>
                  <a:gd name="T1" fmla="*/ 1 h 28842"/>
                  <a:gd name="T2" fmla="*/ 0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7" y="1"/>
                      <a:pt x="0" y="6468"/>
                      <a:pt x="0" y="14447"/>
                    </a:cubicBezTo>
                    <a:cubicBezTo>
                      <a:pt x="0" y="22375"/>
                      <a:pt x="6467" y="28842"/>
                      <a:pt x="14447" y="28842"/>
                    </a:cubicBezTo>
                    <a:cubicBezTo>
                      <a:pt x="22374" y="28842"/>
                      <a:pt x="28841" y="22375"/>
                      <a:pt x="28841" y="14447"/>
                    </a:cubicBezTo>
                    <a:cubicBezTo>
                      <a:pt x="28841" y="6468"/>
                      <a:pt x="22374"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1021;p35"/>
              <p:cNvSpPr>
                <a:spLocks noChangeArrowheads="1"/>
              </p:cNvSpPr>
              <p:nvPr/>
            </p:nvSpPr>
            <p:spPr bwMode="auto">
              <a:xfrm>
                <a:off x="4740614" y="2745095"/>
                <a:ext cx="843629" cy="843608"/>
              </a:xfrm>
              <a:custGeom>
                <a:avLst/>
                <a:gdLst>
                  <a:gd name="T0" fmla="*/ 19819 w 39638"/>
                  <a:gd name="T1" fmla="*/ 0 h 39637"/>
                  <a:gd name="T2" fmla="*/ 1 w 39638"/>
                  <a:gd name="T3" fmla="*/ 19818 h 39637"/>
                  <a:gd name="T4" fmla="*/ 19819 w 39638"/>
                  <a:gd name="T5" fmla="*/ 39637 h 39637"/>
                  <a:gd name="T6" fmla="*/ 39638 w 39638"/>
                  <a:gd name="T7" fmla="*/ 19818 h 39637"/>
                  <a:gd name="T8" fmla="*/ 19819 w 39638"/>
                  <a:gd name="T9" fmla="*/ 0 h 39637"/>
                </a:gdLst>
                <a:ahLst/>
                <a:cxnLst>
                  <a:cxn ang="0">
                    <a:pos x="T0" y="T1"/>
                  </a:cxn>
                  <a:cxn ang="0">
                    <a:pos x="T2" y="T3"/>
                  </a:cxn>
                  <a:cxn ang="0">
                    <a:pos x="T4" y="T5"/>
                  </a:cxn>
                  <a:cxn ang="0">
                    <a:pos x="T6" y="T7"/>
                  </a:cxn>
                  <a:cxn ang="0">
                    <a:pos x="T8" y="T9"/>
                  </a:cxn>
                </a:cxnLst>
                <a:rect l="0" t="0" r="r" b="b"/>
                <a:pathLst>
                  <a:path w="39638" h="39637">
                    <a:moveTo>
                      <a:pt x="19819" y="0"/>
                    </a:moveTo>
                    <a:cubicBezTo>
                      <a:pt x="8867" y="0"/>
                      <a:pt x="1" y="8866"/>
                      <a:pt x="1" y="19818"/>
                    </a:cubicBezTo>
                    <a:cubicBezTo>
                      <a:pt x="1" y="30771"/>
                      <a:pt x="8867" y="39637"/>
                      <a:pt x="19819" y="39637"/>
                    </a:cubicBezTo>
                    <a:cubicBezTo>
                      <a:pt x="30772" y="39637"/>
                      <a:pt x="39638" y="30771"/>
                      <a:pt x="39638" y="19818"/>
                    </a:cubicBezTo>
                    <a:cubicBezTo>
                      <a:pt x="39638" y="8866"/>
                      <a:pt x="30772" y="0"/>
                      <a:pt x="1981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 name="Google Shape;1022;p35"/>
              <p:cNvSpPr>
                <a:spLocks noChangeArrowheads="1"/>
              </p:cNvSpPr>
              <p:nvPr/>
            </p:nvSpPr>
            <p:spPr bwMode="auto">
              <a:xfrm>
                <a:off x="5080273" y="3579807"/>
                <a:ext cx="159880" cy="76620"/>
              </a:xfrm>
              <a:custGeom>
                <a:avLst/>
                <a:gdLst>
                  <a:gd name="T0" fmla="*/ 1 w 7512"/>
                  <a:gd name="T1" fmla="*/ 0 h 3600"/>
                  <a:gd name="T2" fmla="*/ 3756 w 7512"/>
                  <a:gd name="T3" fmla="*/ 3599 h 3600"/>
                  <a:gd name="T4" fmla="*/ 7511 w 7512"/>
                  <a:gd name="T5" fmla="*/ 0 h 3600"/>
                </a:gdLst>
                <a:ahLst/>
                <a:cxnLst>
                  <a:cxn ang="0">
                    <a:pos x="T0" y="T1"/>
                  </a:cxn>
                  <a:cxn ang="0">
                    <a:pos x="T2" y="T3"/>
                  </a:cxn>
                  <a:cxn ang="0">
                    <a:pos x="T4" y="T5"/>
                  </a:cxn>
                </a:cxnLst>
                <a:rect l="0" t="0" r="r" b="b"/>
                <a:pathLst>
                  <a:path w="7512" h="3600">
                    <a:moveTo>
                      <a:pt x="1" y="0"/>
                    </a:moveTo>
                    <a:lnTo>
                      <a:pt x="3756" y="3599"/>
                    </a:lnTo>
                    <a:lnTo>
                      <a:pt x="7511" y="0"/>
                    </a:ln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7" name="Google Shape;1025;p35"/>
              <p:cNvSpPr>
                <a:spLocks noChangeArrowheads="1"/>
              </p:cNvSpPr>
              <p:nvPr/>
            </p:nvSpPr>
            <p:spPr bwMode="auto">
              <a:xfrm>
                <a:off x="4856054" y="2859409"/>
                <a:ext cx="613853" cy="613853"/>
              </a:xfrm>
              <a:custGeom>
                <a:avLst/>
                <a:gdLst>
                  <a:gd name="T0" fmla="*/ 14395 w 28842"/>
                  <a:gd name="T1" fmla="*/ 1 h 28842"/>
                  <a:gd name="T2" fmla="*/ 1 w 28842"/>
                  <a:gd name="T3" fmla="*/ 14447 h 28842"/>
                  <a:gd name="T4" fmla="*/ 14395 w 28842"/>
                  <a:gd name="T5" fmla="*/ 28842 h 28842"/>
                  <a:gd name="T6" fmla="*/ 28842 w 28842"/>
                  <a:gd name="T7" fmla="*/ 14447 h 28842"/>
                  <a:gd name="T8" fmla="*/ 14395 w 28842"/>
                  <a:gd name="T9" fmla="*/ 1 h 28842"/>
                </a:gdLst>
                <a:ahLst/>
                <a:cxnLst>
                  <a:cxn ang="0">
                    <a:pos x="T0" y="T1"/>
                  </a:cxn>
                  <a:cxn ang="0">
                    <a:pos x="T2" y="T3"/>
                  </a:cxn>
                  <a:cxn ang="0">
                    <a:pos x="T4" y="T5"/>
                  </a:cxn>
                  <a:cxn ang="0">
                    <a:pos x="T6" y="T7"/>
                  </a:cxn>
                  <a:cxn ang="0">
                    <a:pos x="T8" y="T9"/>
                  </a:cxn>
                </a:cxnLst>
                <a:rect l="0" t="0" r="r" b="b"/>
                <a:pathLst>
                  <a:path w="28842" h="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 name="Google Shape;1026;p35"/>
              <p:cNvSpPr>
                <a:spLocks noChangeArrowheads="1"/>
              </p:cNvSpPr>
              <p:nvPr/>
            </p:nvSpPr>
            <p:spPr bwMode="auto">
              <a:xfrm>
                <a:off x="4856054" y="2859409"/>
                <a:ext cx="613853" cy="613853"/>
              </a:xfrm>
              <a:custGeom>
                <a:avLst/>
                <a:gdLst>
                  <a:gd name="T0" fmla="*/ 14395 w 28842"/>
                  <a:gd name="T1" fmla="*/ 1 h 28842"/>
                  <a:gd name="T2" fmla="*/ 1 w 28842"/>
                  <a:gd name="T3" fmla="*/ 14447 h 28842"/>
                  <a:gd name="T4" fmla="*/ 14395 w 28842"/>
                  <a:gd name="T5" fmla="*/ 28842 h 28842"/>
                  <a:gd name="T6" fmla="*/ 28842 w 28842"/>
                  <a:gd name="T7" fmla="*/ 14447 h 28842"/>
                  <a:gd name="T8" fmla="*/ 14395 w 28842"/>
                  <a:gd name="T9" fmla="*/ 1 h 28842"/>
                </a:gdLst>
                <a:ahLst/>
                <a:cxnLst>
                  <a:cxn ang="0">
                    <a:pos x="T0" y="T1"/>
                  </a:cxn>
                  <a:cxn ang="0">
                    <a:pos x="T2" y="T3"/>
                  </a:cxn>
                  <a:cxn ang="0">
                    <a:pos x="T4" y="T5"/>
                  </a:cxn>
                  <a:cxn ang="0">
                    <a:pos x="T6" y="T7"/>
                  </a:cxn>
                  <a:cxn ang="0">
                    <a:pos x="T8" y="T9"/>
                  </a:cxn>
                </a:cxnLst>
                <a:rect l="0" t="0" r="r" b="b"/>
                <a:pathLst>
                  <a:path w="28842" h="28842">
                    <a:moveTo>
                      <a:pt x="14395" y="1"/>
                    </a:moveTo>
                    <a:cubicBezTo>
                      <a:pt x="6468" y="1"/>
                      <a:pt x="1" y="6468"/>
                      <a:pt x="1" y="14447"/>
                    </a:cubicBezTo>
                    <a:cubicBezTo>
                      <a:pt x="1" y="22375"/>
                      <a:pt x="6468" y="28842"/>
                      <a:pt x="14395" y="28842"/>
                    </a:cubicBezTo>
                    <a:cubicBezTo>
                      <a:pt x="22375" y="28842"/>
                      <a:pt x="28842" y="22375"/>
                      <a:pt x="28842" y="14447"/>
                    </a:cubicBezTo>
                    <a:cubicBezTo>
                      <a:pt x="28842" y="6468"/>
                      <a:pt x="22375" y="1"/>
                      <a:pt x="14395"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Google Shape;1028;p35"/>
              <p:cNvSpPr>
                <a:spLocks noChangeArrowheads="1"/>
              </p:cNvSpPr>
              <p:nvPr/>
            </p:nvSpPr>
            <p:spPr bwMode="auto">
              <a:xfrm>
                <a:off x="7504531" y="2745095"/>
                <a:ext cx="844736" cy="843608"/>
              </a:xfrm>
              <a:custGeom>
                <a:avLst/>
                <a:gdLst>
                  <a:gd name="T0" fmla="*/ 19871 w 39690"/>
                  <a:gd name="T1" fmla="*/ 0 h 39637"/>
                  <a:gd name="T2" fmla="*/ 1 w 39690"/>
                  <a:gd name="T3" fmla="*/ 19818 h 39637"/>
                  <a:gd name="T4" fmla="*/ 19871 w 39690"/>
                  <a:gd name="T5" fmla="*/ 39637 h 39637"/>
                  <a:gd name="T6" fmla="*/ 39689 w 39690"/>
                  <a:gd name="T7" fmla="*/ 19818 h 39637"/>
                  <a:gd name="T8" fmla="*/ 19871 w 39690"/>
                  <a:gd name="T9" fmla="*/ 0 h 39637"/>
                </a:gdLst>
                <a:ahLst/>
                <a:cxnLst>
                  <a:cxn ang="0">
                    <a:pos x="T0" y="T1"/>
                  </a:cxn>
                  <a:cxn ang="0">
                    <a:pos x="T2" y="T3"/>
                  </a:cxn>
                  <a:cxn ang="0">
                    <a:pos x="T4" y="T5"/>
                  </a:cxn>
                  <a:cxn ang="0">
                    <a:pos x="T6" y="T7"/>
                  </a:cxn>
                  <a:cxn ang="0">
                    <a:pos x="T8" y="T9"/>
                  </a:cxn>
                </a:cxnLst>
                <a:rect l="0" t="0" r="r" b="b"/>
                <a:pathLst>
                  <a:path w="39690" h="39637">
                    <a:moveTo>
                      <a:pt x="19871" y="0"/>
                    </a:moveTo>
                    <a:cubicBezTo>
                      <a:pt x="8919" y="0"/>
                      <a:pt x="1" y="8866"/>
                      <a:pt x="1" y="19818"/>
                    </a:cubicBezTo>
                    <a:cubicBezTo>
                      <a:pt x="1" y="30771"/>
                      <a:pt x="8919" y="39637"/>
                      <a:pt x="19871" y="39637"/>
                    </a:cubicBezTo>
                    <a:cubicBezTo>
                      <a:pt x="30823" y="39637"/>
                      <a:pt x="39689" y="30771"/>
                      <a:pt x="39689" y="19818"/>
                    </a:cubicBezTo>
                    <a:cubicBezTo>
                      <a:pt x="39689" y="8866"/>
                      <a:pt x="30823" y="0"/>
                      <a:pt x="19871"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 name="Google Shape;1029;p35"/>
              <p:cNvSpPr>
                <a:spLocks noChangeArrowheads="1"/>
              </p:cNvSpPr>
              <p:nvPr/>
            </p:nvSpPr>
            <p:spPr bwMode="auto">
              <a:xfrm>
                <a:off x="7845297" y="3568582"/>
                <a:ext cx="159859" cy="76620"/>
              </a:xfrm>
              <a:custGeom>
                <a:avLst/>
                <a:gdLst>
                  <a:gd name="T0" fmla="*/ 1 w 7511"/>
                  <a:gd name="T1" fmla="*/ 0 h 3600"/>
                  <a:gd name="T2" fmla="*/ 3756 w 7511"/>
                  <a:gd name="T3" fmla="*/ 3599 h 3600"/>
                  <a:gd name="T4" fmla="*/ 7511 w 7511"/>
                  <a:gd name="T5" fmla="*/ 0 h 3600"/>
                </a:gdLst>
                <a:ahLst/>
                <a:cxnLst>
                  <a:cxn ang="0">
                    <a:pos x="T0" y="T1"/>
                  </a:cxn>
                  <a:cxn ang="0">
                    <a:pos x="T2" y="T3"/>
                  </a:cxn>
                  <a:cxn ang="0">
                    <a:pos x="T4" y="T5"/>
                  </a:cxn>
                </a:cxnLst>
                <a:rect l="0" t="0" r="r" b="b"/>
                <a:pathLst>
                  <a:path w="7511" h="3600">
                    <a:moveTo>
                      <a:pt x="1" y="0"/>
                    </a:moveTo>
                    <a:lnTo>
                      <a:pt x="3756" y="3599"/>
                    </a:lnTo>
                    <a:lnTo>
                      <a:pt x="7511" y="0"/>
                    </a:lnTo>
                    <a:close/>
                  </a:path>
                </a:pathLst>
              </a:custGeom>
              <a:solidFill>
                <a:srgbClr val="589EA5"/>
              </a:solidFill>
              <a:ln w="9525">
                <a:solidFill>
                  <a:srgbClr val="589EA5"/>
                </a:solidFill>
                <a:round/>
              </a:ln>
            </p:spPr>
            <p:txBody>
              <a:bodyPr/>
              <a:lstStyle/>
              <a:p>
                <a:endParaRPr lang="zh-CN" altLang="en-US"/>
              </a:p>
            </p:txBody>
          </p:sp>
          <p:sp>
            <p:nvSpPr>
              <p:cNvPr id="45" name="Google Shape;1032;p35"/>
              <p:cNvSpPr>
                <a:spLocks noChangeArrowheads="1"/>
              </p:cNvSpPr>
              <p:nvPr/>
            </p:nvSpPr>
            <p:spPr bwMode="auto">
              <a:xfrm>
                <a:off x="7619971" y="2859409"/>
                <a:ext cx="613853" cy="613853"/>
              </a:xfrm>
              <a:custGeom>
                <a:avLst/>
                <a:gdLst>
                  <a:gd name="T0" fmla="*/ 14447 w 28842"/>
                  <a:gd name="T1" fmla="*/ 1 h 28842"/>
                  <a:gd name="T2" fmla="*/ 1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Google Shape;1033;p35"/>
              <p:cNvSpPr>
                <a:spLocks noChangeArrowheads="1"/>
              </p:cNvSpPr>
              <p:nvPr/>
            </p:nvSpPr>
            <p:spPr bwMode="auto">
              <a:xfrm>
                <a:off x="7619971" y="2859409"/>
                <a:ext cx="613853" cy="613853"/>
              </a:xfrm>
              <a:custGeom>
                <a:avLst/>
                <a:gdLst>
                  <a:gd name="T0" fmla="*/ 14447 w 28842"/>
                  <a:gd name="T1" fmla="*/ 1 h 28842"/>
                  <a:gd name="T2" fmla="*/ 1 w 28842"/>
                  <a:gd name="T3" fmla="*/ 14447 h 28842"/>
                  <a:gd name="T4" fmla="*/ 14447 w 28842"/>
                  <a:gd name="T5" fmla="*/ 28842 h 28842"/>
                  <a:gd name="T6" fmla="*/ 28841 w 28842"/>
                  <a:gd name="T7" fmla="*/ 14447 h 28842"/>
                  <a:gd name="T8" fmla="*/ 14447 w 28842"/>
                  <a:gd name="T9" fmla="*/ 1 h 28842"/>
                </a:gdLst>
                <a:ahLst/>
                <a:cxnLst>
                  <a:cxn ang="0">
                    <a:pos x="T0" y="T1"/>
                  </a:cxn>
                  <a:cxn ang="0">
                    <a:pos x="T2" y="T3"/>
                  </a:cxn>
                  <a:cxn ang="0">
                    <a:pos x="T4" y="T5"/>
                  </a:cxn>
                  <a:cxn ang="0">
                    <a:pos x="T6" y="T7"/>
                  </a:cxn>
                  <a:cxn ang="0">
                    <a:pos x="T8" y="T9"/>
                  </a:cxn>
                </a:cxnLst>
                <a:rect l="0" t="0" r="r" b="b"/>
                <a:pathLst>
                  <a:path w="28842" h="28842">
                    <a:moveTo>
                      <a:pt x="14447" y="1"/>
                    </a:moveTo>
                    <a:cubicBezTo>
                      <a:pt x="6468" y="1"/>
                      <a:pt x="1" y="6468"/>
                      <a:pt x="1" y="14447"/>
                    </a:cubicBezTo>
                    <a:cubicBezTo>
                      <a:pt x="1" y="22375"/>
                      <a:pt x="6468" y="28842"/>
                      <a:pt x="14447" y="28842"/>
                    </a:cubicBezTo>
                    <a:cubicBezTo>
                      <a:pt x="22374" y="28842"/>
                      <a:pt x="28841" y="22375"/>
                      <a:pt x="28841" y="14447"/>
                    </a:cubicBezTo>
                    <a:cubicBezTo>
                      <a:pt x="28841" y="6468"/>
                      <a:pt x="22374" y="1"/>
                      <a:pt x="14447" y="1"/>
                    </a:cubicBez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4" name="文本框 94"/>
            <p:cNvSpPr txBox="1">
              <a:spLocks noChangeArrowheads="1"/>
            </p:cNvSpPr>
            <p:nvPr userDrawn="1"/>
          </p:nvSpPr>
          <p:spPr bwMode="auto">
            <a:xfrm>
              <a:off x="3041966" y="3376537"/>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1</a:t>
              </a:r>
              <a:endParaRPr lang="zh-CN" altLang="en-US" sz="4400">
                <a:solidFill>
                  <a:schemeClr val="bg1"/>
                </a:solidFill>
              </a:endParaRPr>
            </a:p>
          </p:txBody>
        </p:sp>
        <p:sp>
          <p:nvSpPr>
            <p:cNvPr id="15" name="文本框 95"/>
            <p:cNvSpPr txBox="1">
              <a:spLocks noChangeArrowheads="1"/>
            </p:cNvSpPr>
            <p:nvPr userDrawn="1"/>
          </p:nvSpPr>
          <p:spPr bwMode="auto">
            <a:xfrm>
              <a:off x="4935144" y="3376537"/>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2</a:t>
              </a:r>
              <a:endParaRPr lang="zh-CN" altLang="en-US" sz="4400">
                <a:solidFill>
                  <a:schemeClr val="bg1"/>
                </a:solidFill>
              </a:endParaRPr>
            </a:p>
          </p:txBody>
        </p:sp>
        <p:sp>
          <p:nvSpPr>
            <p:cNvPr id="16" name="文本框 96"/>
            <p:cNvSpPr txBox="1">
              <a:spLocks noChangeArrowheads="1"/>
            </p:cNvSpPr>
            <p:nvPr userDrawn="1"/>
          </p:nvSpPr>
          <p:spPr bwMode="auto">
            <a:xfrm>
              <a:off x="6844406" y="3386194"/>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3</a:t>
              </a:r>
              <a:endParaRPr lang="zh-CN" altLang="en-US" sz="4400">
                <a:solidFill>
                  <a:schemeClr val="bg1"/>
                </a:solidFill>
              </a:endParaRPr>
            </a:p>
          </p:txBody>
        </p:sp>
        <p:sp>
          <p:nvSpPr>
            <p:cNvPr id="17" name="文本框 97"/>
            <p:cNvSpPr txBox="1">
              <a:spLocks noChangeArrowheads="1"/>
            </p:cNvSpPr>
            <p:nvPr userDrawn="1"/>
          </p:nvSpPr>
          <p:spPr bwMode="auto">
            <a:xfrm>
              <a:off x="8752719" y="3400000"/>
              <a:ext cx="49885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4</a:t>
              </a:r>
              <a:endParaRPr lang="zh-CN" altLang="en-US" sz="4400">
                <a:solidFill>
                  <a:schemeClr val="bg1"/>
                </a:solidFill>
              </a:endParaRPr>
            </a:p>
          </p:txBody>
        </p:sp>
        <p:sp>
          <p:nvSpPr>
            <p:cNvPr id="18" name="Google Shape;1003;p35"/>
            <p:cNvSpPr>
              <a:spLocks noChangeArrowheads="1"/>
            </p:cNvSpPr>
            <p:nvPr userDrawn="1"/>
          </p:nvSpPr>
          <p:spPr bwMode="auto">
            <a:xfrm>
              <a:off x="6972434" y="2286105"/>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19" name="Google Shape;1005;p35"/>
            <p:cNvSpPr>
              <a:spLocks noChangeArrowheads="1"/>
            </p:cNvSpPr>
            <p:nvPr userDrawn="1"/>
          </p:nvSpPr>
          <p:spPr bwMode="auto">
            <a:xfrm flipH="1">
              <a:off x="7092395" y="249361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0" name="Google Shape;1003;p35"/>
            <p:cNvSpPr>
              <a:spLocks noChangeArrowheads="1"/>
            </p:cNvSpPr>
            <p:nvPr userDrawn="1"/>
          </p:nvSpPr>
          <p:spPr bwMode="auto">
            <a:xfrm>
              <a:off x="5065373" y="5047866"/>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1" name="Google Shape;1005;p35"/>
            <p:cNvSpPr>
              <a:spLocks noChangeArrowheads="1"/>
            </p:cNvSpPr>
            <p:nvPr userDrawn="1"/>
          </p:nvSpPr>
          <p:spPr bwMode="auto">
            <a:xfrm flipH="1">
              <a:off x="5184571" y="441493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sp>
          <p:nvSpPr>
            <p:cNvPr id="22" name="Google Shape;1003;p35"/>
            <p:cNvSpPr>
              <a:spLocks noChangeArrowheads="1"/>
            </p:cNvSpPr>
            <p:nvPr userDrawn="1"/>
          </p:nvSpPr>
          <p:spPr bwMode="auto">
            <a:xfrm>
              <a:off x="8868655" y="5047866"/>
              <a:ext cx="238395" cy="243196"/>
            </a:xfrm>
            <a:custGeom>
              <a:avLst/>
              <a:gdLst>
                <a:gd name="T0" fmla="*/ 4069 w 8137"/>
                <a:gd name="T1" fmla="*/ 0 h 8136"/>
                <a:gd name="T2" fmla="*/ 1 w 8137"/>
                <a:gd name="T3" fmla="*/ 4068 h 8136"/>
                <a:gd name="T4" fmla="*/ 4069 w 8137"/>
                <a:gd name="T5" fmla="*/ 8136 h 8136"/>
                <a:gd name="T6" fmla="*/ 8137 w 8137"/>
                <a:gd name="T7" fmla="*/ 4068 h 8136"/>
                <a:gd name="T8" fmla="*/ 4069 w 8137"/>
                <a:gd name="T9" fmla="*/ 0 h 8136"/>
              </a:gdLst>
              <a:ahLst/>
              <a:cxnLst>
                <a:cxn ang="0">
                  <a:pos x="T0" y="T1"/>
                </a:cxn>
                <a:cxn ang="0">
                  <a:pos x="T2" y="T3"/>
                </a:cxn>
                <a:cxn ang="0">
                  <a:pos x="T4" y="T5"/>
                </a:cxn>
                <a:cxn ang="0">
                  <a:pos x="T6" y="T7"/>
                </a:cxn>
                <a:cxn ang="0">
                  <a:pos x="T8" y="T9"/>
                </a:cxn>
              </a:cxnLst>
              <a:rect l="0" t="0" r="r" b="b"/>
              <a:pathLst>
                <a:path w="8137" h="8136">
                  <a:moveTo>
                    <a:pt x="4069" y="0"/>
                  </a:moveTo>
                  <a:cubicBezTo>
                    <a:pt x="1826" y="0"/>
                    <a:pt x="1" y="1825"/>
                    <a:pt x="1" y="4068"/>
                  </a:cubicBezTo>
                  <a:cubicBezTo>
                    <a:pt x="1" y="6311"/>
                    <a:pt x="1826" y="8136"/>
                    <a:pt x="4069" y="8136"/>
                  </a:cubicBezTo>
                  <a:cubicBezTo>
                    <a:pt x="6312" y="8136"/>
                    <a:pt x="8137" y="6311"/>
                    <a:pt x="8137" y="4068"/>
                  </a:cubicBezTo>
                  <a:cubicBezTo>
                    <a:pt x="8137" y="1825"/>
                    <a:pt x="6312" y="0"/>
                    <a:pt x="4069" y="0"/>
                  </a:cubicBezTo>
                  <a:close/>
                </a:path>
              </a:pathLst>
            </a:custGeom>
            <a:solidFill>
              <a:srgbClr val="589EA5"/>
            </a:solidFill>
            <a:ln w="9525">
              <a:solidFill>
                <a:srgbClr val="589EA5"/>
              </a:solidFill>
              <a:round/>
            </a:ln>
          </p:spPr>
          <p:txBody>
            <a:bodyPr/>
            <a:lstStyle/>
            <a:p>
              <a:endParaRPr lang="zh-CN" altLang="en-US"/>
            </a:p>
          </p:txBody>
        </p:sp>
        <p:sp>
          <p:nvSpPr>
            <p:cNvPr id="23" name="Google Shape;1005;p35"/>
            <p:cNvSpPr>
              <a:spLocks noChangeArrowheads="1"/>
            </p:cNvSpPr>
            <p:nvPr userDrawn="1"/>
          </p:nvSpPr>
          <p:spPr bwMode="auto">
            <a:xfrm flipH="1">
              <a:off x="8987853" y="4414931"/>
              <a:ext cx="45719" cy="733321"/>
            </a:xfrm>
            <a:custGeom>
              <a:avLst/>
              <a:gdLst>
                <a:gd name="T0" fmla="*/ 1 w 1"/>
                <a:gd name="T1" fmla="*/ 38698 h 38698"/>
                <a:gd name="T2" fmla="*/ 1 w 1"/>
                <a:gd name="T3" fmla="*/ 0 h 38698"/>
              </a:gdLst>
              <a:ahLst/>
              <a:cxnLst>
                <a:cxn ang="0">
                  <a:pos x="T0" y="T1"/>
                </a:cxn>
                <a:cxn ang="0">
                  <a:pos x="T2" y="T3"/>
                </a:cxn>
              </a:cxnLst>
              <a:rect l="0" t="0" r="r" b="b"/>
              <a:pathLst>
                <a:path w="1" h="38698" fill="none">
                  <a:moveTo>
                    <a:pt x="1" y="38698"/>
                  </a:moveTo>
                  <a:lnTo>
                    <a:pt x="1" y="0"/>
                  </a:lnTo>
                </a:path>
              </a:pathLst>
            </a:custGeom>
            <a:solidFill>
              <a:srgbClr val="48FFD5"/>
            </a:solidFill>
            <a:ln w="24775" cap="rnd">
              <a:solidFill>
                <a:srgbClr val="589EA5"/>
              </a:solidFill>
              <a:miter lim="52153"/>
              <a:headEnd type="none" w="sm" len="sm"/>
              <a:tailEnd type="none" w="sm" len="sm"/>
            </a:ln>
          </p:spPr>
          <p:txBody>
            <a:bodyPr/>
            <a:lstStyle/>
            <a:p>
              <a:endParaRPr lang="zh-CN" altLang="en-US"/>
            </a:p>
          </p:txBody>
        </p:sp>
      </p:gr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1826073" y="117990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44" name="内容占位符 4"/>
          <p:cNvSpPr>
            <a:spLocks noGrp="1"/>
          </p:cNvSpPr>
          <p:nvPr>
            <p:ph sz="quarter" idx="27" hasCustomPrompt="1"/>
          </p:nvPr>
        </p:nvSpPr>
        <p:spPr>
          <a:xfrm>
            <a:off x="1826072" y="160247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41" name="内容占位符 4"/>
          <p:cNvSpPr>
            <a:spLocks noGrp="1"/>
          </p:cNvSpPr>
          <p:nvPr>
            <p:ph sz="quarter" idx="28" hasCustomPrompt="1"/>
          </p:nvPr>
        </p:nvSpPr>
        <p:spPr>
          <a:xfrm>
            <a:off x="5642683" y="117990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42" name="内容占位符 4"/>
          <p:cNvSpPr>
            <a:spLocks noGrp="1"/>
          </p:cNvSpPr>
          <p:nvPr>
            <p:ph sz="quarter" idx="29" hasCustomPrompt="1"/>
          </p:nvPr>
        </p:nvSpPr>
        <p:spPr>
          <a:xfrm>
            <a:off x="5642682" y="160247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5" name="内容占位符 4"/>
          <p:cNvSpPr>
            <a:spLocks noGrp="1"/>
          </p:cNvSpPr>
          <p:nvPr>
            <p:ph sz="quarter" idx="31" hasCustomPrompt="1"/>
          </p:nvPr>
        </p:nvSpPr>
        <p:spPr>
          <a:xfrm>
            <a:off x="7536605" y="5307714"/>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106" name="内容占位符 4"/>
          <p:cNvSpPr>
            <a:spLocks noGrp="1"/>
          </p:cNvSpPr>
          <p:nvPr>
            <p:ph sz="quarter" idx="32" hasCustomPrompt="1"/>
          </p:nvPr>
        </p:nvSpPr>
        <p:spPr>
          <a:xfrm>
            <a:off x="7536604" y="5730287"/>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7" name="内容占位符 4"/>
          <p:cNvSpPr>
            <a:spLocks noGrp="1"/>
          </p:cNvSpPr>
          <p:nvPr>
            <p:ph sz="quarter" idx="33" hasCustomPrompt="1"/>
          </p:nvPr>
        </p:nvSpPr>
        <p:spPr>
          <a:xfrm>
            <a:off x="3731189" y="5307714"/>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108" name="内容占位符 4"/>
          <p:cNvSpPr>
            <a:spLocks noGrp="1"/>
          </p:cNvSpPr>
          <p:nvPr>
            <p:ph sz="quarter" idx="34" hasCustomPrompt="1"/>
          </p:nvPr>
        </p:nvSpPr>
        <p:spPr>
          <a:xfrm>
            <a:off x="3731188" y="5730287"/>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sp>
        <p:nvSpPr>
          <p:cNvPr id="15" name="矩形 1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6" name="组合 45"/>
          <p:cNvGrpSpPr/>
          <p:nvPr userDrawn="1"/>
        </p:nvGrpSpPr>
        <p:grpSpPr bwMode="auto">
          <a:xfrm>
            <a:off x="1238250" y="2486025"/>
            <a:ext cx="9717088" cy="2319338"/>
            <a:chOff x="1024968" y="2394543"/>
            <a:chExt cx="9716819" cy="2319950"/>
          </a:xfrm>
        </p:grpSpPr>
        <p:sp>
          <p:nvSpPr>
            <p:cNvPr id="17" name="Google Shape;1445;p45"/>
            <p:cNvSpPr>
              <a:spLocks noChangeArrowheads="1"/>
            </p:cNvSpPr>
            <p:nvPr/>
          </p:nvSpPr>
          <p:spPr bwMode="auto">
            <a:xfrm rot="5400000">
              <a:off x="4723398" y="-1303893"/>
              <a:ext cx="2319950" cy="9716819"/>
            </a:xfrm>
            <a:custGeom>
              <a:avLst/>
              <a:gdLst>
                <a:gd name="T0" fmla="*/ 13027 w 21750"/>
                <a:gd name="T1" fmla="*/ 0 h 91118"/>
                <a:gd name="T2" fmla="*/ 13027 w 21750"/>
                <a:gd name="T3" fmla="*/ 884 h 91118"/>
                <a:gd name="T4" fmla="*/ 10869 w 21750"/>
                <a:gd name="T5" fmla="*/ 3042 h 91118"/>
                <a:gd name="T6" fmla="*/ 8000 w 21750"/>
                <a:gd name="T7" fmla="*/ 3042 h 91118"/>
                <a:gd name="T8" fmla="*/ 81 w 21750"/>
                <a:gd name="T9" fmla="*/ 11110 h 91118"/>
                <a:gd name="T10" fmla="*/ 8126 w 21750"/>
                <a:gd name="T11" fmla="*/ 18915 h 91118"/>
                <a:gd name="T12" fmla="*/ 13750 w 21750"/>
                <a:gd name="T13" fmla="*/ 18915 h 91118"/>
                <a:gd name="T14" fmla="*/ 20246 w 21750"/>
                <a:gd name="T15" fmla="*/ 25525 h 91118"/>
                <a:gd name="T16" fmla="*/ 13635 w 21750"/>
                <a:gd name="T17" fmla="*/ 31918 h 91118"/>
                <a:gd name="T18" fmla="*/ 8000 w 21750"/>
                <a:gd name="T19" fmla="*/ 31918 h 91118"/>
                <a:gd name="T20" fmla="*/ 81 w 21750"/>
                <a:gd name="T21" fmla="*/ 39987 h 91118"/>
                <a:gd name="T22" fmla="*/ 8126 w 21750"/>
                <a:gd name="T23" fmla="*/ 47791 h 91118"/>
                <a:gd name="T24" fmla="*/ 13750 w 21750"/>
                <a:gd name="T25" fmla="*/ 47791 h 91118"/>
                <a:gd name="T26" fmla="*/ 20246 w 21750"/>
                <a:gd name="T27" fmla="*/ 54402 h 91118"/>
                <a:gd name="T28" fmla="*/ 13635 w 21750"/>
                <a:gd name="T29" fmla="*/ 60795 h 91118"/>
                <a:gd name="T30" fmla="*/ 8000 w 21750"/>
                <a:gd name="T31" fmla="*/ 60795 h 91118"/>
                <a:gd name="T32" fmla="*/ 81 w 21750"/>
                <a:gd name="T33" fmla="*/ 68875 h 91118"/>
                <a:gd name="T34" fmla="*/ 8126 w 21750"/>
                <a:gd name="T35" fmla="*/ 76668 h 91118"/>
                <a:gd name="T36" fmla="*/ 13750 w 21750"/>
                <a:gd name="T37" fmla="*/ 76668 h 91118"/>
                <a:gd name="T38" fmla="*/ 20246 w 21750"/>
                <a:gd name="T39" fmla="*/ 83290 h 91118"/>
                <a:gd name="T40" fmla="*/ 13635 w 21750"/>
                <a:gd name="T41" fmla="*/ 89683 h 91118"/>
                <a:gd name="T42" fmla="*/ 8574 w 21750"/>
                <a:gd name="T43" fmla="*/ 89683 h 91118"/>
                <a:gd name="T44" fmla="*/ 8574 w 21750"/>
                <a:gd name="T45" fmla="*/ 91118 h 91118"/>
                <a:gd name="T46" fmla="*/ 13624 w 21750"/>
                <a:gd name="T47" fmla="*/ 91118 h 91118"/>
                <a:gd name="T48" fmla="*/ 21681 w 21750"/>
                <a:gd name="T49" fmla="*/ 83313 h 91118"/>
                <a:gd name="T50" fmla="*/ 13739 w 21750"/>
                <a:gd name="T51" fmla="*/ 75233 h 91118"/>
                <a:gd name="T52" fmla="*/ 8126 w 21750"/>
                <a:gd name="T53" fmla="*/ 75233 h 91118"/>
                <a:gd name="T54" fmla="*/ 1504 w 21750"/>
                <a:gd name="T55" fmla="*/ 68852 h 91118"/>
                <a:gd name="T56" fmla="*/ 8000 w 21750"/>
                <a:gd name="T57" fmla="*/ 62230 h 91118"/>
                <a:gd name="T58" fmla="*/ 13624 w 21750"/>
                <a:gd name="T59" fmla="*/ 62230 h 91118"/>
                <a:gd name="T60" fmla="*/ 21681 w 21750"/>
                <a:gd name="T61" fmla="*/ 54425 h 91118"/>
                <a:gd name="T62" fmla="*/ 13739 w 21750"/>
                <a:gd name="T63" fmla="*/ 46357 h 91118"/>
                <a:gd name="T64" fmla="*/ 8126 w 21750"/>
                <a:gd name="T65" fmla="*/ 46357 h 91118"/>
                <a:gd name="T66" fmla="*/ 1504 w 21750"/>
                <a:gd name="T67" fmla="*/ 39964 h 91118"/>
                <a:gd name="T68" fmla="*/ 8000 w 21750"/>
                <a:gd name="T69" fmla="*/ 33353 h 91118"/>
                <a:gd name="T70" fmla="*/ 13624 w 21750"/>
                <a:gd name="T71" fmla="*/ 33353 h 91118"/>
                <a:gd name="T72" fmla="*/ 21681 w 21750"/>
                <a:gd name="T73" fmla="*/ 25548 h 91118"/>
                <a:gd name="T74" fmla="*/ 13739 w 21750"/>
                <a:gd name="T75" fmla="*/ 17480 h 91118"/>
                <a:gd name="T76" fmla="*/ 8126 w 21750"/>
                <a:gd name="T77" fmla="*/ 17480 h 91118"/>
                <a:gd name="T78" fmla="*/ 1504 w 21750"/>
                <a:gd name="T79" fmla="*/ 11087 h 91118"/>
                <a:gd name="T80" fmla="*/ 8000 w 21750"/>
                <a:gd name="T81" fmla="*/ 4476 h 91118"/>
                <a:gd name="T82" fmla="*/ 10869 w 21750"/>
                <a:gd name="T83" fmla="*/ 4476 h 91118"/>
                <a:gd name="T84" fmla="*/ 14462 w 21750"/>
                <a:gd name="T85" fmla="*/ 884 h 91118"/>
                <a:gd name="T86" fmla="*/ 14462 w 21750"/>
                <a:gd name="T87" fmla="*/ 0 h 9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1750" h="91118">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F2B73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Google Shape;1446;p45"/>
            <p:cNvSpPr>
              <a:spLocks noChangeArrowheads="1"/>
            </p:cNvSpPr>
            <p:nvPr/>
          </p:nvSpPr>
          <p:spPr bwMode="auto">
            <a:xfrm rot="5400000">
              <a:off x="5829435" y="2743303"/>
              <a:ext cx="1315818" cy="1106072"/>
            </a:xfrm>
            <a:custGeom>
              <a:avLst/>
              <a:gdLst>
                <a:gd name="T0" fmla="*/ 6164 w 12336"/>
                <a:gd name="T1" fmla="*/ 0 h 10372"/>
                <a:gd name="T2" fmla="*/ 1306 w 12336"/>
                <a:gd name="T3" fmla="*/ 3338 h 10372"/>
                <a:gd name="T4" fmla="*/ 6134 w 12336"/>
                <a:gd name="T5" fmla="*/ 10371 h 10372"/>
                <a:gd name="T6" fmla="*/ 6448 w 12336"/>
                <a:gd name="T7" fmla="*/ 10362 h 10372"/>
                <a:gd name="T8" fmla="*/ 3716 w 12336"/>
                <a:gd name="T9" fmla="*/ 7631 h 10372"/>
                <a:gd name="T10" fmla="*/ 3693 w 12336"/>
                <a:gd name="T11" fmla="*/ 7608 h 10372"/>
                <a:gd name="T12" fmla="*/ 3762 w 12336"/>
                <a:gd name="T13" fmla="*/ 2764 h 10372"/>
                <a:gd name="T14" fmla="*/ 6185 w 12336"/>
                <a:gd name="T15" fmla="*/ 1769 h 10372"/>
                <a:gd name="T16" fmla="*/ 8594 w 12336"/>
                <a:gd name="T17" fmla="*/ 2753 h 10372"/>
                <a:gd name="T18" fmla="*/ 11325 w 12336"/>
                <a:gd name="T19" fmla="*/ 5484 h 10372"/>
                <a:gd name="T20" fmla="*/ 11325 w 12336"/>
                <a:gd name="T21" fmla="*/ 5542 h 10372"/>
                <a:gd name="T22" fmla="*/ 12335 w 12336"/>
                <a:gd name="T23" fmla="*/ 5542 h 10372"/>
                <a:gd name="T24" fmla="*/ 12335 w 12336"/>
                <a:gd name="T25" fmla="*/ 4830 h 10372"/>
                <a:gd name="T26" fmla="*/ 11325 w 12336"/>
                <a:gd name="T27" fmla="*/ 4830 h 10372"/>
                <a:gd name="T28" fmla="*/ 9822 w 12336"/>
                <a:gd name="T29" fmla="*/ 1525 h 10372"/>
                <a:gd name="T30" fmla="*/ 6164 w 12336"/>
                <a:gd name="T31" fmla="*/ 0 h 10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6" h="10372">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 name="Google Shape;1447;p45"/>
            <p:cNvSpPr>
              <a:spLocks noChangeArrowheads="1"/>
            </p:cNvSpPr>
            <p:nvPr/>
          </p:nvSpPr>
          <p:spPr bwMode="auto">
            <a:xfrm rot="5400000">
              <a:off x="5934572" y="3035288"/>
              <a:ext cx="812995" cy="811643"/>
            </a:xfrm>
            <a:custGeom>
              <a:avLst/>
              <a:gdLst>
                <a:gd name="T0" fmla="*/ 4879 w 7622"/>
                <a:gd name="T1" fmla="*/ 1 h 7611"/>
                <a:gd name="T2" fmla="*/ 5093 w 7622"/>
                <a:gd name="T3" fmla="*/ 214 h 7611"/>
                <a:gd name="T4" fmla="*/ 5093 w 7622"/>
                <a:gd name="T5" fmla="*/ 214 h 7611"/>
                <a:gd name="T6" fmla="*/ 4879 w 7622"/>
                <a:gd name="T7" fmla="*/ 1 h 7611"/>
                <a:gd name="T8" fmla="*/ 1 w 7622"/>
                <a:gd name="T9" fmla="*/ 4879 h 7611"/>
                <a:gd name="T10" fmla="*/ 1 w 7622"/>
                <a:gd name="T11" fmla="*/ 4879 h 7611"/>
                <a:gd name="T12" fmla="*/ 197 w 7622"/>
                <a:gd name="T13" fmla="*/ 5074 h 7611"/>
                <a:gd name="T14" fmla="*/ 197 w 7622"/>
                <a:gd name="T15" fmla="*/ 5074 h 7611"/>
                <a:gd name="T16" fmla="*/ 1 w 7622"/>
                <a:gd name="T17" fmla="*/ 4879 h 7611"/>
                <a:gd name="T18" fmla="*/ 5093 w 7622"/>
                <a:gd name="T19" fmla="*/ 214 h 7611"/>
                <a:gd name="T20" fmla="*/ 5093 w 7622"/>
                <a:gd name="T21" fmla="*/ 214 h 7611"/>
                <a:gd name="T22" fmla="*/ 4982 w 7622"/>
                <a:gd name="T23" fmla="*/ 4970 h 7611"/>
                <a:gd name="T24" fmla="*/ 2536 w 7622"/>
                <a:gd name="T25" fmla="*/ 5984 h 7611"/>
                <a:gd name="T26" fmla="*/ 197 w 7622"/>
                <a:gd name="T27" fmla="*/ 5074 h 7611"/>
                <a:gd name="T28" fmla="*/ 197 w 7622"/>
                <a:gd name="T29" fmla="*/ 5074 h 7611"/>
                <a:gd name="T30" fmla="*/ 2744 w 7622"/>
                <a:gd name="T31" fmla="*/ 7610 h 7611"/>
                <a:gd name="T32" fmla="*/ 7622 w 7622"/>
                <a:gd name="T33" fmla="*/ 2790 h 7611"/>
                <a:gd name="T34" fmla="*/ 7622 w 7622"/>
                <a:gd name="T35" fmla="*/ 2732 h 7611"/>
                <a:gd name="T36" fmla="*/ 5093 w 7622"/>
                <a:gd name="T37" fmla="*/ 214 h 7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22" h="7611">
                  <a:moveTo>
                    <a:pt x="4879" y="1"/>
                  </a:moveTo>
                  <a:lnTo>
                    <a:pt x="5093" y="214"/>
                  </a:lnTo>
                  <a:cubicBezTo>
                    <a:pt x="5025" y="140"/>
                    <a:pt x="4954" y="69"/>
                    <a:pt x="4879" y="1"/>
                  </a:cubicBezTo>
                  <a:close/>
                  <a:moveTo>
                    <a:pt x="1" y="4879"/>
                  </a:moveTo>
                  <a:lnTo>
                    <a:pt x="1" y="4879"/>
                  </a:lnTo>
                  <a:cubicBezTo>
                    <a:pt x="64" y="4947"/>
                    <a:pt x="130" y="5012"/>
                    <a:pt x="197" y="5074"/>
                  </a:cubicBez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2744" y="7610"/>
                  </a:lnTo>
                  <a:cubicBezTo>
                    <a:pt x="5349" y="7461"/>
                    <a:pt x="7438" y="5395"/>
                    <a:pt x="7622" y="2790"/>
                  </a:cubicBezTo>
                  <a:lnTo>
                    <a:pt x="7622" y="2732"/>
                  </a:lnTo>
                  <a:lnTo>
                    <a:pt x="5093" y="214"/>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 name="Google Shape;1448;p45"/>
            <p:cNvSpPr>
              <a:spLocks noChangeArrowheads="1"/>
            </p:cNvSpPr>
            <p:nvPr/>
          </p:nvSpPr>
          <p:spPr bwMode="auto">
            <a:xfrm rot="5400000">
              <a:off x="6083016" y="2929604"/>
              <a:ext cx="804365" cy="733040"/>
            </a:xfrm>
            <a:custGeom>
              <a:avLst/>
              <a:gdLst>
                <a:gd name="T0" fmla="*/ 3795 w 7541"/>
                <a:gd name="T1" fmla="*/ 1 h 6874"/>
                <a:gd name="T2" fmla="*/ 1366 w 7541"/>
                <a:gd name="T3" fmla="*/ 1007 h 6874"/>
                <a:gd name="T4" fmla="*/ 1297 w 7541"/>
                <a:gd name="T5" fmla="*/ 5839 h 6874"/>
                <a:gd name="T6" fmla="*/ 1320 w 7541"/>
                <a:gd name="T7" fmla="*/ 5862 h 6874"/>
                <a:gd name="T8" fmla="*/ 3753 w 7541"/>
                <a:gd name="T9" fmla="*/ 6873 h 6874"/>
                <a:gd name="T10" fmla="*/ 6198 w 7541"/>
                <a:gd name="T11" fmla="*/ 5862 h 6874"/>
                <a:gd name="T12" fmla="*/ 6198 w 7541"/>
                <a:gd name="T13" fmla="*/ 984 h 6874"/>
                <a:gd name="T14" fmla="*/ 3795 w 7541"/>
                <a:gd name="T15" fmla="*/ 1 h 68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41" h="6874">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Google Shape;1449;p45"/>
            <p:cNvSpPr>
              <a:spLocks noChangeArrowheads="1"/>
            </p:cNvSpPr>
            <p:nvPr/>
          </p:nvSpPr>
          <p:spPr bwMode="auto">
            <a:xfrm rot="5400000">
              <a:off x="8921172" y="2743303"/>
              <a:ext cx="1315818" cy="1106072"/>
            </a:xfrm>
            <a:custGeom>
              <a:avLst/>
              <a:gdLst>
                <a:gd name="T0" fmla="*/ 6164 w 12336"/>
                <a:gd name="T1" fmla="*/ 1 h 10372"/>
                <a:gd name="T2" fmla="*/ 1306 w 12336"/>
                <a:gd name="T3" fmla="*/ 3339 h 10372"/>
                <a:gd name="T4" fmla="*/ 6134 w 12336"/>
                <a:gd name="T5" fmla="*/ 10372 h 10372"/>
                <a:gd name="T6" fmla="*/ 6448 w 12336"/>
                <a:gd name="T7" fmla="*/ 10363 h 10372"/>
                <a:gd name="T8" fmla="*/ 3716 w 12336"/>
                <a:gd name="T9" fmla="*/ 7631 h 10372"/>
                <a:gd name="T10" fmla="*/ 3693 w 12336"/>
                <a:gd name="T11" fmla="*/ 7608 h 10372"/>
                <a:gd name="T12" fmla="*/ 3727 w 12336"/>
                <a:gd name="T13" fmla="*/ 2730 h 10372"/>
                <a:gd name="T14" fmla="*/ 6159 w 12336"/>
                <a:gd name="T15" fmla="*/ 1733 h 10372"/>
                <a:gd name="T16" fmla="*/ 8594 w 12336"/>
                <a:gd name="T17" fmla="*/ 2742 h 10372"/>
                <a:gd name="T18" fmla="*/ 11325 w 12336"/>
                <a:gd name="T19" fmla="*/ 5485 h 10372"/>
                <a:gd name="T20" fmla="*/ 11325 w 12336"/>
                <a:gd name="T21" fmla="*/ 5542 h 10372"/>
                <a:gd name="T22" fmla="*/ 12335 w 12336"/>
                <a:gd name="T23" fmla="*/ 5542 h 10372"/>
                <a:gd name="T24" fmla="*/ 12335 w 12336"/>
                <a:gd name="T25" fmla="*/ 4831 h 10372"/>
                <a:gd name="T26" fmla="*/ 11325 w 12336"/>
                <a:gd name="T27" fmla="*/ 4831 h 10372"/>
                <a:gd name="T28" fmla="*/ 9822 w 12336"/>
                <a:gd name="T29" fmla="*/ 1525 h 10372"/>
                <a:gd name="T30" fmla="*/ 6164 w 12336"/>
                <a:gd name="T31" fmla="*/ 1 h 10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6" h="10372">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2" name="Google Shape;1450;p45"/>
            <p:cNvSpPr>
              <a:spLocks noChangeArrowheads="1"/>
            </p:cNvSpPr>
            <p:nvPr/>
          </p:nvSpPr>
          <p:spPr bwMode="auto">
            <a:xfrm rot="5400000">
              <a:off x="9026905" y="3034706"/>
              <a:ext cx="812995" cy="812807"/>
            </a:xfrm>
            <a:custGeom>
              <a:avLst/>
              <a:gdLst>
                <a:gd name="T0" fmla="*/ 4879 w 7622"/>
                <a:gd name="T1" fmla="*/ 1 h 7622"/>
                <a:gd name="T2" fmla="*/ 4787 w 7622"/>
                <a:gd name="T3" fmla="*/ 4787 h 7622"/>
                <a:gd name="T4" fmla="*/ 2346 w 7622"/>
                <a:gd name="T5" fmla="*/ 5798 h 7622"/>
                <a:gd name="T6" fmla="*/ 1 w 7622"/>
                <a:gd name="T7" fmla="*/ 4879 h 7622"/>
                <a:gd name="T8" fmla="*/ 1 w 7622"/>
                <a:gd name="T9" fmla="*/ 4879 h 7622"/>
                <a:gd name="T10" fmla="*/ 2744 w 7622"/>
                <a:gd name="T11" fmla="*/ 7622 h 7622"/>
                <a:gd name="T12" fmla="*/ 7622 w 7622"/>
                <a:gd name="T13" fmla="*/ 2801 h 7622"/>
                <a:gd name="T14" fmla="*/ 7622 w 7622"/>
                <a:gd name="T15" fmla="*/ 2732 h 7622"/>
                <a:gd name="T16" fmla="*/ 4879 w 7622"/>
                <a:gd name="T17" fmla="*/ 1 h 7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22" h="7622">
                  <a:moveTo>
                    <a:pt x="4879" y="1"/>
                  </a:moveTo>
                  <a:cubicBezTo>
                    <a:pt x="6141" y="1367"/>
                    <a:pt x="6095" y="3478"/>
                    <a:pt x="4787" y="4787"/>
                  </a:cubicBezTo>
                  <a:cubicBezTo>
                    <a:pt x="4115" y="5459"/>
                    <a:pt x="3232" y="5798"/>
                    <a:pt x="2346" y="5798"/>
                  </a:cubicBezTo>
                  <a:cubicBezTo>
                    <a:pt x="1507" y="5798"/>
                    <a:pt x="666" y="5493"/>
                    <a:pt x="1" y="4879"/>
                  </a:cubicBezTo>
                  <a:lnTo>
                    <a:pt x="2744" y="7622"/>
                  </a:lnTo>
                  <a:cubicBezTo>
                    <a:pt x="5349" y="7472"/>
                    <a:pt x="7438" y="5407"/>
                    <a:pt x="7622" y="2801"/>
                  </a:cubicBezTo>
                  <a:lnTo>
                    <a:pt x="7622" y="2732"/>
                  </a:lnTo>
                  <a:lnTo>
                    <a:pt x="4879"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3" name="Google Shape;1451;p45"/>
            <p:cNvSpPr>
              <a:spLocks noChangeArrowheads="1"/>
            </p:cNvSpPr>
            <p:nvPr/>
          </p:nvSpPr>
          <p:spPr bwMode="auto">
            <a:xfrm rot="5400000">
              <a:off x="9174658" y="2926408"/>
              <a:ext cx="808091" cy="735703"/>
            </a:xfrm>
            <a:custGeom>
              <a:avLst/>
              <a:gdLst>
                <a:gd name="T0" fmla="*/ 3793 w 7576"/>
                <a:gd name="T1" fmla="*/ 0 h 6899"/>
                <a:gd name="T2" fmla="*/ 1366 w 7576"/>
                <a:gd name="T3" fmla="*/ 1002 h 6899"/>
                <a:gd name="T4" fmla="*/ 1332 w 7576"/>
                <a:gd name="T5" fmla="*/ 5868 h 6899"/>
                <a:gd name="T6" fmla="*/ 1355 w 7576"/>
                <a:gd name="T7" fmla="*/ 5891 h 6899"/>
                <a:gd name="T8" fmla="*/ 3794 w 7576"/>
                <a:gd name="T9" fmla="*/ 6898 h 6899"/>
                <a:gd name="T10" fmla="*/ 6233 w 7576"/>
                <a:gd name="T11" fmla="*/ 5891 h 6899"/>
                <a:gd name="T12" fmla="*/ 6233 w 7576"/>
                <a:gd name="T13" fmla="*/ 1013 h 6899"/>
                <a:gd name="T14" fmla="*/ 3793 w 7576"/>
                <a:gd name="T15" fmla="*/ 0 h 689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76" h="6899">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4" name="Google Shape;1452;p45"/>
            <p:cNvSpPr>
              <a:spLocks noChangeArrowheads="1"/>
            </p:cNvSpPr>
            <p:nvPr/>
          </p:nvSpPr>
          <p:spPr bwMode="auto">
            <a:xfrm rot="5400000">
              <a:off x="7296847" y="3079726"/>
              <a:ext cx="1474112" cy="1109798"/>
            </a:xfrm>
            <a:custGeom>
              <a:avLst/>
              <a:gdLst>
                <a:gd name="T0" fmla="*/ 8445 w 13820"/>
                <a:gd name="T1" fmla="*/ 0 h 10407"/>
                <a:gd name="T2" fmla="*/ 3283 w 13820"/>
                <a:gd name="T3" fmla="*/ 4866 h 10407"/>
                <a:gd name="T4" fmla="*/ 0 w 13820"/>
                <a:gd name="T5" fmla="*/ 4866 h 10407"/>
                <a:gd name="T6" fmla="*/ 0 w 13820"/>
                <a:gd name="T7" fmla="*/ 5577 h 10407"/>
                <a:gd name="T8" fmla="*/ 3283 w 13820"/>
                <a:gd name="T9" fmla="*/ 5577 h 10407"/>
                <a:gd name="T10" fmla="*/ 8459 w 13820"/>
                <a:gd name="T11" fmla="*/ 10406 h 10407"/>
                <a:gd name="T12" fmla="*/ 8758 w 13820"/>
                <a:gd name="T13" fmla="*/ 10398 h 10407"/>
                <a:gd name="T14" fmla="*/ 6015 w 13820"/>
                <a:gd name="T15" fmla="*/ 7666 h 10407"/>
                <a:gd name="T16" fmla="*/ 5992 w 13820"/>
                <a:gd name="T17" fmla="*/ 7643 h 10407"/>
                <a:gd name="T18" fmla="*/ 6038 w 13820"/>
                <a:gd name="T19" fmla="*/ 2766 h 10407"/>
                <a:gd name="T20" fmla="*/ 8465 w 13820"/>
                <a:gd name="T21" fmla="*/ 1768 h 10407"/>
                <a:gd name="T22" fmla="*/ 10904 w 13820"/>
                <a:gd name="T23" fmla="*/ 2777 h 10407"/>
                <a:gd name="T24" fmla="*/ 13635 w 13820"/>
                <a:gd name="T25" fmla="*/ 5520 h 10407"/>
                <a:gd name="T26" fmla="*/ 8781 w 13820"/>
                <a:gd name="T27" fmla="*/ 11 h 10407"/>
                <a:gd name="T28" fmla="*/ 8445 w 13820"/>
                <a:gd name="T29" fmla="*/ 0 h 10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407">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5" name="Google Shape;1453;p45"/>
            <p:cNvSpPr>
              <a:spLocks noChangeArrowheads="1"/>
            </p:cNvSpPr>
            <p:nvPr/>
          </p:nvSpPr>
          <p:spPr bwMode="auto">
            <a:xfrm rot="5400000">
              <a:off x="7479871" y="3540300"/>
              <a:ext cx="811714" cy="811526"/>
            </a:xfrm>
            <a:custGeom>
              <a:avLst/>
              <a:gdLst>
                <a:gd name="T0" fmla="*/ 4878 w 7610"/>
                <a:gd name="T1" fmla="*/ 1 h 7610"/>
                <a:gd name="T2" fmla="*/ 4878 w 7610"/>
                <a:gd name="T3" fmla="*/ 4878 h 7610"/>
                <a:gd name="T4" fmla="*/ 2435 w 7610"/>
                <a:gd name="T5" fmla="*/ 5885 h 7610"/>
                <a:gd name="T6" fmla="*/ 0 w 7610"/>
                <a:gd name="T7" fmla="*/ 4878 h 7610"/>
                <a:gd name="T8" fmla="*/ 0 w 7610"/>
                <a:gd name="T9" fmla="*/ 4878 h 7610"/>
                <a:gd name="T10" fmla="*/ 2732 w 7610"/>
                <a:gd name="T11" fmla="*/ 7610 h 7610"/>
                <a:gd name="T12" fmla="*/ 7609 w 7610"/>
                <a:gd name="T13" fmla="*/ 2732 h 7610"/>
                <a:gd name="T14" fmla="*/ 4878 w 7610"/>
                <a:gd name="T15" fmla="*/ 1 h 7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0" h="7610">
                  <a:moveTo>
                    <a:pt x="4878" y="1"/>
                  </a:moveTo>
                  <a:cubicBezTo>
                    <a:pt x="6221" y="1344"/>
                    <a:pt x="6221" y="3524"/>
                    <a:pt x="4878" y="4878"/>
                  </a:cubicBezTo>
                  <a:cubicBezTo>
                    <a:pt x="4201" y="5550"/>
                    <a:pt x="3317" y="5885"/>
                    <a:pt x="2435" y="5885"/>
                  </a:cubicBezTo>
                  <a:cubicBezTo>
                    <a:pt x="1552" y="5885"/>
                    <a:pt x="672" y="5550"/>
                    <a:pt x="0" y="4878"/>
                  </a:cubicBezTo>
                  <a:lnTo>
                    <a:pt x="2732" y="7610"/>
                  </a:lnTo>
                  <a:cubicBezTo>
                    <a:pt x="5360" y="7461"/>
                    <a:pt x="7460" y="5360"/>
                    <a:pt x="7609" y="2732"/>
                  </a:cubicBezTo>
                  <a:lnTo>
                    <a:pt x="4878"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6" name="Google Shape;1454;p45"/>
            <p:cNvSpPr>
              <a:spLocks noChangeArrowheads="1"/>
            </p:cNvSpPr>
            <p:nvPr/>
          </p:nvSpPr>
          <p:spPr bwMode="auto">
            <a:xfrm rot="5400000">
              <a:off x="7636946" y="3431401"/>
              <a:ext cx="799447" cy="725690"/>
            </a:xfrm>
            <a:custGeom>
              <a:avLst/>
              <a:gdLst>
                <a:gd name="T0" fmla="*/ 3792 w 7495"/>
                <a:gd name="T1" fmla="*/ 1 h 6805"/>
                <a:gd name="T2" fmla="*/ 1366 w 7495"/>
                <a:gd name="T3" fmla="*/ 1002 h 6805"/>
                <a:gd name="T4" fmla="*/ 1332 w 7495"/>
                <a:gd name="T5" fmla="*/ 5868 h 6805"/>
                <a:gd name="T6" fmla="*/ 1332 w 7495"/>
                <a:gd name="T7" fmla="*/ 5857 h 6805"/>
                <a:gd name="T8" fmla="*/ 1355 w 7495"/>
                <a:gd name="T9" fmla="*/ 5891 h 6805"/>
                <a:gd name="T10" fmla="*/ 3700 w 7495"/>
                <a:gd name="T11" fmla="*/ 6804 h 6805"/>
                <a:gd name="T12" fmla="*/ 6141 w 7495"/>
                <a:gd name="T13" fmla="*/ 5788 h 6805"/>
                <a:gd name="T14" fmla="*/ 6232 w 7495"/>
                <a:gd name="T15" fmla="*/ 1014 h 6805"/>
                <a:gd name="T16" fmla="*/ 3792 w 7495"/>
                <a:gd name="T17" fmla="*/ 1 h 68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95" h="6805">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Google Shape;1455;p45"/>
            <p:cNvSpPr>
              <a:spLocks noChangeArrowheads="1"/>
            </p:cNvSpPr>
            <p:nvPr/>
          </p:nvSpPr>
          <p:spPr bwMode="auto">
            <a:xfrm rot="5400000">
              <a:off x="4213741" y="3079726"/>
              <a:ext cx="1474112" cy="1109798"/>
            </a:xfrm>
            <a:custGeom>
              <a:avLst/>
              <a:gdLst>
                <a:gd name="T0" fmla="*/ 8445 w 13820"/>
                <a:gd name="T1" fmla="*/ 0 h 10407"/>
                <a:gd name="T2" fmla="*/ 3283 w 13820"/>
                <a:gd name="T3" fmla="*/ 4866 h 10407"/>
                <a:gd name="T4" fmla="*/ 0 w 13820"/>
                <a:gd name="T5" fmla="*/ 4866 h 10407"/>
                <a:gd name="T6" fmla="*/ 0 w 13820"/>
                <a:gd name="T7" fmla="*/ 5578 h 10407"/>
                <a:gd name="T8" fmla="*/ 3283 w 13820"/>
                <a:gd name="T9" fmla="*/ 5578 h 10407"/>
                <a:gd name="T10" fmla="*/ 8459 w 13820"/>
                <a:gd name="T11" fmla="*/ 10407 h 10407"/>
                <a:gd name="T12" fmla="*/ 8758 w 13820"/>
                <a:gd name="T13" fmla="*/ 10398 h 10407"/>
                <a:gd name="T14" fmla="*/ 6015 w 13820"/>
                <a:gd name="T15" fmla="*/ 7666 h 10407"/>
                <a:gd name="T16" fmla="*/ 5992 w 13820"/>
                <a:gd name="T17" fmla="*/ 7632 h 10407"/>
                <a:gd name="T18" fmla="*/ 6060 w 13820"/>
                <a:gd name="T19" fmla="*/ 2800 h 10407"/>
                <a:gd name="T20" fmla="*/ 8495 w 13820"/>
                <a:gd name="T21" fmla="*/ 1803 h 10407"/>
                <a:gd name="T22" fmla="*/ 10904 w 13820"/>
                <a:gd name="T23" fmla="*/ 2777 h 10407"/>
                <a:gd name="T24" fmla="*/ 13635 w 13820"/>
                <a:gd name="T25" fmla="*/ 5509 h 10407"/>
                <a:gd name="T26" fmla="*/ 8781 w 13820"/>
                <a:gd name="T27" fmla="*/ 11 h 10407"/>
                <a:gd name="T28" fmla="*/ 8445 w 13820"/>
                <a:gd name="T29" fmla="*/ 0 h 10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407">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8" name="Google Shape;1456;p45"/>
            <p:cNvSpPr>
              <a:spLocks noChangeArrowheads="1"/>
            </p:cNvSpPr>
            <p:nvPr/>
          </p:nvSpPr>
          <p:spPr bwMode="auto">
            <a:xfrm rot="5400000">
              <a:off x="4396701" y="3540236"/>
              <a:ext cx="811714" cy="811643"/>
            </a:xfrm>
            <a:custGeom>
              <a:avLst/>
              <a:gdLst>
                <a:gd name="T0" fmla="*/ 4878 w 7610"/>
                <a:gd name="T1" fmla="*/ 1 h 7611"/>
                <a:gd name="T2" fmla="*/ 4878 w 7610"/>
                <a:gd name="T3" fmla="*/ 1 h 7611"/>
                <a:gd name="T4" fmla="*/ 4878 w 7610"/>
                <a:gd name="T5" fmla="*/ 4878 h 7611"/>
                <a:gd name="T6" fmla="*/ 2435 w 7610"/>
                <a:gd name="T7" fmla="*/ 5886 h 7611"/>
                <a:gd name="T8" fmla="*/ 0 w 7610"/>
                <a:gd name="T9" fmla="*/ 4879 h 7611"/>
                <a:gd name="T10" fmla="*/ 0 w 7610"/>
                <a:gd name="T11" fmla="*/ 4879 h 7611"/>
                <a:gd name="T12" fmla="*/ 2732 w 7610"/>
                <a:gd name="T13" fmla="*/ 7610 h 7611"/>
                <a:gd name="T14" fmla="*/ 7609 w 7610"/>
                <a:gd name="T15" fmla="*/ 2732 h 7611"/>
                <a:gd name="T16" fmla="*/ 4878 w 7610"/>
                <a:gd name="T17" fmla="*/ 1 h 7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10" h="7611">
                  <a:moveTo>
                    <a:pt x="4878" y="1"/>
                  </a:moveTo>
                  <a:lnTo>
                    <a:pt x="4878" y="1"/>
                  </a:lnTo>
                  <a:cubicBezTo>
                    <a:pt x="6221" y="1344"/>
                    <a:pt x="6221" y="3524"/>
                    <a:pt x="4878" y="4878"/>
                  </a:cubicBezTo>
                  <a:cubicBezTo>
                    <a:pt x="4201" y="5550"/>
                    <a:pt x="3317" y="5886"/>
                    <a:pt x="2435" y="5886"/>
                  </a:cubicBezTo>
                  <a:cubicBezTo>
                    <a:pt x="1552" y="5886"/>
                    <a:pt x="672" y="5550"/>
                    <a:pt x="0" y="4879"/>
                  </a:cubicBezTo>
                  <a:lnTo>
                    <a:pt x="2732" y="7610"/>
                  </a:lnTo>
                  <a:cubicBezTo>
                    <a:pt x="5360" y="7461"/>
                    <a:pt x="7460" y="5361"/>
                    <a:pt x="7609" y="2732"/>
                  </a:cubicBezTo>
                  <a:lnTo>
                    <a:pt x="4878" y="1"/>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9" name="Google Shape;1457;p45"/>
            <p:cNvSpPr>
              <a:spLocks noChangeArrowheads="1"/>
            </p:cNvSpPr>
            <p:nvPr/>
          </p:nvSpPr>
          <p:spPr bwMode="auto">
            <a:xfrm rot="5400000">
              <a:off x="4532236" y="3436165"/>
              <a:ext cx="819077" cy="743067"/>
            </a:xfrm>
            <a:custGeom>
              <a:avLst/>
              <a:gdLst>
                <a:gd name="T0" fmla="*/ 3790 w 7679"/>
                <a:gd name="T1" fmla="*/ 0 h 6968"/>
                <a:gd name="T2" fmla="*/ 1366 w 7679"/>
                <a:gd name="T3" fmla="*/ 996 h 6968"/>
                <a:gd name="T4" fmla="*/ 1298 w 7679"/>
                <a:gd name="T5" fmla="*/ 5840 h 6968"/>
                <a:gd name="T6" fmla="*/ 1298 w 7679"/>
                <a:gd name="T7" fmla="*/ 5828 h 6968"/>
                <a:gd name="T8" fmla="*/ 1321 w 7679"/>
                <a:gd name="T9" fmla="*/ 5862 h 6968"/>
                <a:gd name="T10" fmla="*/ 3856 w 7679"/>
                <a:gd name="T11" fmla="*/ 6968 h 6968"/>
                <a:gd name="T12" fmla="*/ 6302 w 7679"/>
                <a:gd name="T13" fmla="*/ 5954 h 6968"/>
                <a:gd name="T14" fmla="*/ 6198 w 7679"/>
                <a:gd name="T15" fmla="*/ 985 h 6968"/>
                <a:gd name="T16" fmla="*/ 3790 w 7679"/>
                <a:gd name="T17" fmla="*/ 0 h 6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79" h="6968">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0" name="Google Shape;1458;p45"/>
            <p:cNvSpPr>
              <a:spLocks noChangeArrowheads="1"/>
            </p:cNvSpPr>
            <p:nvPr/>
          </p:nvSpPr>
          <p:spPr bwMode="auto">
            <a:xfrm rot="5400000">
              <a:off x="2752930" y="2742657"/>
              <a:ext cx="1316036" cy="1107135"/>
            </a:xfrm>
            <a:custGeom>
              <a:avLst/>
              <a:gdLst>
                <a:gd name="T0" fmla="*/ 6169 w 12338"/>
                <a:gd name="T1" fmla="*/ 0 h 10382"/>
                <a:gd name="T2" fmla="*/ 1308 w 12338"/>
                <a:gd name="T3" fmla="*/ 3349 h 10382"/>
                <a:gd name="T4" fmla="*/ 6151 w 12338"/>
                <a:gd name="T5" fmla="*/ 10381 h 10382"/>
                <a:gd name="T6" fmla="*/ 6450 w 12338"/>
                <a:gd name="T7" fmla="*/ 10373 h 10382"/>
                <a:gd name="T8" fmla="*/ 3718 w 12338"/>
                <a:gd name="T9" fmla="*/ 7630 h 10382"/>
                <a:gd name="T10" fmla="*/ 3477 w 12338"/>
                <a:gd name="T11" fmla="*/ 7377 h 10382"/>
                <a:gd name="T12" fmla="*/ 3844 w 12338"/>
                <a:gd name="T13" fmla="*/ 2626 h 10382"/>
                <a:gd name="T14" fmla="*/ 6159 w 12338"/>
                <a:gd name="T15" fmla="*/ 1737 h 10382"/>
                <a:gd name="T16" fmla="*/ 8596 w 12338"/>
                <a:gd name="T17" fmla="*/ 2752 h 10382"/>
                <a:gd name="T18" fmla="*/ 11327 w 12338"/>
                <a:gd name="T19" fmla="*/ 5484 h 10382"/>
                <a:gd name="T20" fmla="*/ 11327 w 12338"/>
                <a:gd name="T21" fmla="*/ 5552 h 10382"/>
                <a:gd name="T22" fmla="*/ 12337 w 12338"/>
                <a:gd name="T23" fmla="*/ 5552 h 10382"/>
                <a:gd name="T24" fmla="*/ 12337 w 12338"/>
                <a:gd name="T25" fmla="*/ 4841 h 10382"/>
                <a:gd name="T26" fmla="*/ 11327 w 12338"/>
                <a:gd name="T27" fmla="*/ 4841 h 10382"/>
                <a:gd name="T28" fmla="*/ 9824 w 12338"/>
                <a:gd name="T29" fmla="*/ 1524 h 10382"/>
                <a:gd name="T30" fmla="*/ 6169 w 12338"/>
                <a:gd name="T31" fmla="*/ 0 h 10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338" h="10382">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1" name="Google Shape;1459;p45"/>
            <p:cNvSpPr>
              <a:spLocks noChangeArrowheads="1"/>
            </p:cNvSpPr>
            <p:nvPr/>
          </p:nvSpPr>
          <p:spPr bwMode="auto">
            <a:xfrm rot="5400000">
              <a:off x="2858785" y="3035347"/>
              <a:ext cx="812995" cy="811526"/>
            </a:xfrm>
            <a:custGeom>
              <a:avLst/>
              <a:gdLst>
                <a:gd name="T0" fmla="*/ 4879 w 7622"/>
                <a:gd name="T1" fmla="*/ 0 h 7610"/>
                <a:gd name="T2" fmla="*/ 5074 w 7622"/>
                <a:gd name="T3" fmla="*/ 194 h 7610"/>
                <a:gd name="T4" fmla="*/ 5074 w 7622"/>
                <a:gd name="T5" fmla="*/ 194 h 7610"/>
                <a:gd name="T6" fmla="*/ 4879 w 7622"/>
                <a:gd name="T7" fmla="*/ 0 h 7610"/>
                <a:gd name="T8" fmla="*/ 1 w 7622"/>
                <a:gd name="T9" fmla="*/ 4878 h 7610"/>
                <a:gd name="T10" fmla="*/ 1 w 7622"/>
                <a:gd name="T11" fmla="*/ 4878 h 7610"/>
                <a:gd name="T12" fmla="*/ 197 w 7622"/>
                <a:gd name="T13" fmla="*/ 5073 h 7610"/>
                <a:gd name="T14" fmla="*/ 197 w 7622"/>
                <a:gd name="T15" fmla="*/ 5073 h 7610"/>
                <a:gd name="T16" fmla="*/ 1 w 7622"/>
                <a:gd name="T17" fmla="*/ 4878 h 7610"/>
                <a:gd name="T18" fmla="*/ 5074 w 7622"/>
                <a:gd name="T19" fmla="*/ 194 h 7610"/>
                <a:gd name="T20" fmla="*/ 5074 w 7622"/>
                <a:gd name="T21" fmla="*/ 194 h 7610"/>
                <a:gd name="T22" fmla="*/ 4982 w 7622"/>
                <a:gd name="T23" fmla="*/ 4970 h 7610"/>
                <a:gd name="T24" fmla="*/ 2536 w 7622"/>
                <a:gd name="T25" fmla="*/ 5983 h 7610"/>
                <a:gd name="T26" fmla="*/ 197 w 7622"/>
                <a:gd name="T27" fmla="*/ 5073 h 7610"/>
                <a:gd name="T28" fmla="*/ 197 w 7622"/>
                <a:gd name="T29" fmla="*/ 5073 h 7610"/>
                <a:gd name="T30" fmla="*/ 2744 w 7622"/>
                <a:gd name="T31" fmla="*/ 7609 h 7610"/>
                <a:gd name="T32" fmla="*/ 7622 w 7622"/>
                <a:gd name="T33" fmla="*/ 2800 h 7610"/>
                <a:gd name="T34" fmla="*/ 7622 w 7622"/>
                <a:gd name="T35" fmla="*/ 2732 h 7610"/>
                <a:gd name="T36" fmla="*/ 5074 w 7622"/>
                <a:gd name="T37" fmla="*/ 194 h 7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22" h="7610">
                  <a:moveTo>
                    <a:pt x="4879" y="0"/>
                  </a:moveTo>
                  <a:lnTo>
                    <a:pt x="5074" y="194"/>
                  </a:lnTo>
                  <a:cubicBezTo>
                    <a:pt x="5012" y="128"/>
                    <a:pt x="4947" y="63"/>
                    <a:pt x="4879" y="0"/>
                  </a:cubicBezTo>
                  <a:close/>
                  <a:moveTo>
                    <a:pt x="1" y="4878"/>
                  </a:moveTo>
                  <a:lnTo>
                    <a:pt x="1" y="4878"/>
                  </a:lnTo>
                  <a:cubicBezTo>
                    <a:pt x="64" y="4946"/>
                    <a:pt x="130" y="5011"/>
                    <a:pt x="197" y="5073"/>
                  </a:cubicBez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2744" y="7609"/>
                  </a:lnTo>
                  <a:cubicBezTo>
                    <a:pt x="5349" y="7472"/>
                    <a:pt x="7438" y="5406"/>
                    <a:pt x="7622" y="2800"/>
                  </a:cubicBezTo>
                  <a:lnTo>
                    <a:pt x="7622" y="2732"/>
                  </a:lnTo>
                  <a:lnTo>
                    <a:pt x="5074" y="194"/>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2" name="Google Shape;1460;p45"/>
            <p:cNvSpPr>
              <a:spLocks noChangeArrowheads="1"/>
            </p:cNvSpPr>
            <p:nvPr/>
          </p:nvSpPr>
          <p:spPr bwMode="auto">
            <a:xfrm rot="5400000">
              <a:off x="3004130" y="2923477"/>
              <a:ext cx="812995" cy="736664"/>
            </a:xfrm>
            <a:custGeom>
              <a:avLst/>
              <a:gdLst>
                <a:gd name="T0" fmla="*/ 3836 w 7622"/>
                <a:gd name="T1" fmla="*/ 1 h 6908"/>
                <a:gd name="T2" fmla="*/ 1527 w 7622"/>
                <a:gd name="T3" fmla="*/ 886 h 6908"/>
                <a:gd name="T4" fmla="*/ 1160 w 7622"/>
                <a:gd name="T5" fmla="*/ 5637 h 6908"/>
                <a:gd name="T6" fmla="*/ 1401 w 7622"/>
                <a:gd name="T7" fmla="*/ 5901 h 6908"/>
                <a:gd name="T8" fmla="*/ 3834 w 7622"/>
                <a:gd name="T9" fmla="*/ 6907 h 6908"/>
                <a:gd name="T10" fmla="*/ 6279 w 7622"/>
                <a:gd name="T11" fmla="*/ 5890 h 6908"/>
                <a:gd name="T12" fmla="*/ 6279 w 7622"/>
                <a:gd name="T13" fmla="*/ 1012 h 6908"/>
                <a:gd name="T14" fmla="*/ 3836 w 7622"/>
                <a:gd name="T15" fmla="*/ 1 h 69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22" h="6908">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3" name="Google Shape;1461;p45"/>
            <p:cNvSpPr>
              <a:spLocks noChangeArrowheads="1"/>
            </p:cNvSpPr>
            <p:nvPr/>
          </p:nvSpPr>
          <p:spPr bwMode="auto">
            <a:xfrm rot="5400000">
              <a:off x="1123816" y="3080257"/>
              <a:ext cx="1474112" cy="1108736"/>
            </a:xfrm>
            <a:custGeom>
              <a:avLst/>
              <a:gdLst>
                <a:gd name="T0" fmla="*/ 8443 w 13820"/>
                <a:gd name="T1" fmla="*/ 0 h 10397"/>
                <a:gd name="T2" fmla="*/ 3283 w 13820"/>
                <a:gd name="T3" fmla="*/ 4855 h 10397"/>
                <a:gd name="T4" fmla="*/ 0 w 13820"/>
                <a:gd name="T5" fmla="*/ 4855 h 10397"/>
                <a:gd name="T6" fmla="*/ 0 w 13820"/>
                <a:gd name="T7" fmla="*/ 5578 h 10397"/>
                <a:gd name="T8" fmla="*/ 3283 w 13820"/>
                <a:gd name="T9" fmla="*/ 5578 h 10397"/>
                <a:gd name="T10" fmla="*/ 8441 w 13820"/>
                <a:gd name="T11" fmla="*/ 10396 h 10397"/>
                <a:gd name="T12" fmla="*/ 8758 w 13820"/>
                <a:gd name="T13" fmla="*/ 10387 h 10397"/>
                <a:gd name="T14" fmla="*/ 6015 w 13820"/>
                <a:gd name="T15" fmla="*/ 7655 h 10397"/>
                <a:gd name="T16" fmla="*/ 5992 w 13820"/>
                <a:gd name="T17" fmla="*/ 7632 h 10397"/>
                <a:gd name="T18" fmla="*/ 6038 w 13820"/>
                <a:gd name="T19" fmla="*/ 2766 h 10397"/>
                <a:gd name="T20" fmla="*/ 8465 w 13820"/>
                <a:gd name="T21" fmla="*/ 1769 h 10397"/>
                <a:gd name="T22" fmla="*/ 10904 w 13820"/>
                <a:gd name="T23" fmla="*/ 2777 h 10397"/>
                <a:gd name="T24" fmla="*/ 13635 w 13820"/>
                <a:gd name="T25" fmla="*/ 5509 h 10397"/>
                <a:gd name="T26" fmla="*/ 8781 w 13820"/>
                <a:gd name="T27" fmla="*/ 11 h 10397"/>
                <a:gd name="T28" fmla="*/ 8443 w 13820"/>
                <a:gd name="T29" fmla="*/ 0 h 10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820" h="10397">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589EA5"/>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 name="Google Shape;1462;p45"/>
            <p:cNvSpPr>
              <a:spLocks noChangeArrowheads="1"/>
            </p:cNvSpPr>
            <p:nvPr/>
          </p:nvSpPr>
          <p:spPr bwMode="auto">
            <a:xfrm rot="5400000">
              <a:off x="1307472" y="3540300"/>
              <a:ext cx="811714" cy="811526"/>
            </a:xfrm>
            <a:custGeom>
              <a:avLst/>
              <a:gdLst>
                <a:gd name="T0" fmla="*/ 4878 w 7610"/>
                <a:gd name="T1" fmla="*/ 0 h 7610"/>
                <a:gd name="T2" fmla="*/ 4878 w 7610"/>
                <a:gd name="T3" fmla="*/ 4878 h 7610"/>
                <a:gd name="T4" fmla="*/ 2435 w 7610"/>
                <a:gd name="T5" fmla="*/ 5885 h 7610"/>
                <a:gd name="T6" fmla="*/ 0 w 7610"/>
                <a:gd name="T7" fmla="*/ 4878 h 7610"/>
                <a:gd name="T8" fmla="*/ 0 w 7610"/>
                <a:gd name="T9" fmla="*/ 4878 h 7610"/>
                <a:gd name="T10" fmla="*/ 2732 w 7610"/>
                <a:gd name="T11" fmla="*/ 7610 h 7610"/>
                <a:gd name="T12" fmla="*/ 7609 w 7610"/>
                <a:gd name="T13" fmla="*/ 2732 h 7610"/>
                <a:gd name="T14" fmla="*/ 4878 w 7610"/>
                <a:gd name="T15" fmla="*/ 0 h 76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10" h="7610">
                  <a:moveTo>
                    <a:pt x="4878" y="0"/>
                  </a:moveTo>
                  <a:cubicBezTo>
                    <a:pt x="6221" y="1343"/>
                    <a:pt x="6221" y="3535"/>
                    <a:pt x="4878" y="4878"/>
                  </a:cubicBezTo>
                  <a:cubicBezTo>
                    <a:pt x="4201" y="5549"/>
                    <a:pt x="3317" y="5885"/>
                    <a:pt x="2435" y="5885"/>
                  </a:cubicBezTo>
                  <a:cubicBezTo>
                    <a:pt x="1552" y="5885"/>
                    <a:pt x="672" y="5549"/>
                    <a:pt x="0" y="4878"/>
                  </a:cubicBezTo>
                  <a:lnTo>
                    <a:pt x="2732" y="7610"/>
                  </a:lnTo>
                  <a:cubicBezTo>
                    <a:pt x="5360" y="7460"/>
                    <a:pt x="7460" y="5360"/>
                    <a:pt x="7609" y="2732"/>
                  </a:cubicBezTo>
                  <a:lnTo>
                    <a:pt x="4878" y="0"/>
                  </a:lnTo>
                  <a:close/>
                </a:path>
              </a:pathLst>
            </a:custGeom>
            <a:solidFill>
              <a:srgbClr val="285568"/>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 name="Google Shape;1463;p45"/>
            <p:cNvSpPr>
              <a:spLocks noChangeArrowheads="1"/>
            </p:cNvSpPr>
            <p:nvPr/>
          </p:nvSpPr>
          <p:spPr bwMode="auto">
            <a:xfrm rot="5400000">
              <a:off x="1464075" y="3431350"/>
              <a:ext cx="799447" cy="725792"/>
            </a:xfrm>
            <a:custGeom>
              <a:avLst/>
              <a:gdLst>
                <a:gd name="T0" fmla="*/ 3798 w 7495"/>
                <a:gd name="T1" fmla="*/ 1 h 6806"/>
                <a:gd name="T2" fmla="*/ 1366 w 7495"/>
                <a:gd name="T3" fmla="*/ 998 h 6806"/>
                <a:gd name="T4" fmla="*/ 1332 w 7495"/>
                <a:gd name="T5" fmla="*/ 5864 h 6806"/>
                <a:gd name="T6" fmla="*/ 1355 w 7495"/>
                <a:gd name="T7" fmla="*/ 5887 h 6806"/>
                <a:gd name="T8" fmla="*/ 3700 w 7495"/>
                <a:gd name="T9" fmla="*/ 6806 h 6806"/>
                <a:gd name="T10" fmla="*/ 6141 w 7495"/>
                <a:gd name="T11" fmla="*/ 5795 h 6806"/>
                <a:gd name="T12" fmla="*/ 6232 w 7495"/>
                <a:gd name="T13" fmla="*/ 1009 h 6806"/>
                <a:gd name="T14" fmla="*/ 3798 w 7495"/>
                <a:gd name="T15" fmla="*/ 1 h 68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95" h="6806">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 name="文本框 75"/>
          <p:cNvSpPr txBox="1">
            <a:spLocks noChangeArrowheads="1"/>
          </p:cNvSpPr>
          <p:nvPr userDrawn="1"/>
        </p:nvSpPr>
        <p:spPr bwMode="auto">
          <a:xfrm>
            <a:off x="1824038" y="3500438"/>
            <a:ext cx="49847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1</a:t>
            </a:r>
            <a:endParaRPr lang="zh-CN" altLang="en-US" sz="4400">
              <a:solidFill>
                <a:srgbClr val="F2B731"/>
              </a:solidFill>
            </a:endParaRPr>
          </a:p>
        </p:txBody>
      </p:sp>
      <p:sp>
        <p:nvSpPr>
          <p:cNvPr id="37" name="文本框 108"/>
          <p:cNvSpPr txBox="1">
            <a:spLocks noChangeArrowheads="1"/>
          </p:cNvSpPr>
          <p:nvPr userDrawn="1"/>
        </p:nvSpPr>
        <p:spPr bwMode="auto">
          <a:xfrm>
            <a:off x="3371850" y="2990850"/>
            <a:ext cx="4984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2</a:t>
            </a:r>
            <a:endParaRPr lang="zh-CN" altLang="en-US" sz="4400">
              <a:solidFill>
                <a:srgbClr val="F2B731"/>
              </a:solidFill>
            </a:endParaRPr>
          </a:p>
        </p:txBody>
      </p:sp>
      <p:sp>
        <p:nvSpPr>
          <p:cNvPr id="38" name="文本框 109"/>
          <p:cNvSpPr txBox="1">
            <a:spLocks noChangeArrowheads="1"/>
          </p:cNvSpPr>
          <p:nvPr userDrawn="1"/>
        </p:nvSpPr>
        <p:spPr bwMode="auto">
          <a:xfrm>
            <a:off x="4897438" y="3486150"/>
            <a:ext cx="5000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3</a:t>
            </a:r>
            <a:endParaRPr lang="zh-CN" altLang="en-US" sz="4400">
              <a:solidFill>
                <a:srgbClr val="F2B731"/>
              </a:solidFill>
            </a:endParaRPr>
          </a:p>
        </p:txBody>
      </p:sp>
      <p:sp>
        <p:nvSpPr>
          <p:cNvPr id="39" name="文本框 110"/>
          <p:cNvSpPr txBox="1">
            <a:spLocks noChangeArrowheads="1"/>
          </p:cNvSpPr>
          <p:nvPr userDrawn="1"/>
        </p:nvSpPr>
        <p:spPr bwMode="auto">
          <a:xfrm>
            <a:off x="6477000" y="2981325"/>
            <a:ext cx="498475"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4</a:t>
            </a:r>
            <a:endParaRPr lang="zh-CN" altLang="en-US" sz="4400">
              <a:solidFill>
                <a:srgbClr val="F2B731"/>
              </a:solidFill>
            </a:endParaRPr>
          </a:p>
        </p:txBody>
      </p:sp>
      <p:sp>
        <p:nvSpPr>
          <p:cNvPr id="40" name="文本框 111"/>
          <p:cNvSpPr txBox="1">
            <a:spLocks noChangeArrowheads="1"/>
          </p:cNvSpPr>
          <p:nvPr userDrawn="1"/>
        </p:nvSpPr>
        <p:spPr bwMode="auto">
          <a:xfrm>
            <a:off x="8005763" y="3514725"/>
            <a:ext cx="49847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5</a:t>
            </a:r>
            <a:endParaRPr lang="zh-CN" altLang="en-US" sz="4400">
              <a:solidFill>
                <a:srgbClr val="F2B731"/>
              </a:solidFill>
            </a:endParaRPr>
          </a:p>
        </p:txBody>
      </p:sp>
      <p:sp>
        <p:nvSpPr>
          <p:cNvPr id="41" name="文本框 112"/>
          <p:cNvSpPr txBox="1">
            <a:spLocks noChangeArrowheads="1"/>
          </p:cNvSpPr>
          <p:nvPr userDrawn="1"/>
        </p:nvSpPr>
        <p:spPr bwMode="auto">
          <a:xfrm>
            <a:off x="9553575" y="3003550"/>
            <a:ext cx="500063"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rgbClr val="F2B731"/>
                </a:solidFill>
              </a:rPr>
              <a:t>6</a:t>
            </a:r>
            <a:endParaRPr lang="zh-CN" altLang="en-US" sz="4400">
              <a:solidFill>
                <a:srgbClr val="F2B731"/>
              </a:solidFill>
            </a:endParaRPr>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4" name="内容占位符 4"/>
          <p:cNvSpPr>
            <a:spLocks noGrp="1"/>
          </p:cNvSpPr>
          <p:nvPr>
            <p:ph sz="quarter" idx="27" hasCustomPrompt="1"/>
          </p:nvPr>
        </p:nvSpPr>
        <p:spPr>
          <a:xfrm>
            <a:off x="1242825"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4" name="内容占位符 4"/>
          <p:cNvSpPr>
            <a:spLocks noGrp="1"/>
          </p:cNvSpPr>
          <p:nvPr>
            <p:ph sz="quarter" idx="31" hasCustomPrompt="1"/>
          </p:nvPr>
        </p:nvSpPr>
        <p:spPr>
          <a:xfrm>
            <a:off x="4341266"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5" name="内容占位符 4"/>
          <p:cNvSpPr>
            <a:spLocks noGrp="1"/>
          </p:cNvSpPr>
          <p:nvPr>
            <p:ph sz="quarter" idx="32" hasCustomPrompt="1"/>
          </p:nvPr>
        </p:nvSpPr>
        <p:spPr>
          <a:xfrm>
            <a:off x="7449355" y="4960951"/>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6" name="内容占位符 4"/>
          <p:cNvSpPr>
            <a:spLocks noGrp="1"/>
          </p:cNvSpPr>
          <p:nvPr>
            <p:ph sz="quarter" idx="33" hasCustomPrompt="1"/>
          </p:nvPr>
        </p:nvSpPr>
        <p:spPr>
          <a:xfrm>
            <a:off x="2824869"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7" name="内容占位符 4"/>
          <p:cNvSpPr>
            <a:spLocks noGrp="1"/>
          </p:cNvSpPr>
          <p:nvPr>
            <p:ph sz="quarter" idx="34" hasCustomPrompt="1"/>
          </p:nvPr>
        </p:nvSpPr>
        <p:spPr>
          <a:xfrm>
            <a:off x="5923310"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8" name="内容占位符 4"/>
          <p:cNvSpPr>
            <a:spLocks noGrp="1"/>
          </p:cNvSpPr>
          <p:nvPr>
            <p:ph sz="quarter" idx="35" hasCustomPrompt="1"/>
          </p:nvPr>
        </p:nvSpPr>
        <p:spPr>
          <a:xfrm>
            <a:off x="9031399" y="1632927"/>
            <a:ext cx="1612135" cy="683880"/>
          </a:xfrm>
          <a:prstGeom prst="rect">
            <a:avLst/>
          </a:prstGeom>
        </p:spPr>
        <p:txBody>
          <a:bodyPr/>
          <a:lstStyle>
            <a:lvl1pPr marL="0" indent="0">
              <a:buNone/>
              <a:defRPr sz="14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a:t>
            </a:r>
            <a:endParaRPr lang="zh-CN" altLang="en-US" noProof="1"/>
          </a:p>
        </p:txBody>
      </p:sp>
      <p:sp>
        <p:nvSpPr>
          <p:cNvPr id="119" name="内容占位符 4"/>
          <p:cNvSpPr>
            <a:spLocks noGrp="1"/>
          </p:cNvSpPr>
          <p:nvPr>
            <p:ph sz="quarter" idx="26" hasCustomPrompt="1"/>
          </p:nvPr>
        </p:nvSpPr>
        <p:spPr>
          <a:xfrm>
            <a:off x="1646229"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0" name="内容占位符 4"/>
          <p:cNvSpPr>
            <a:spLocks noGrp="1"/>
          </p:cNvSpPr>
          <p:nvPr>
            <p:ph sz="quarter" idx="36" hasCustomPrompt="1"/>
          </p:nvPr>
        </p:nvSpPr>
        <p:spPr>
          <a:xfrm>
            <a:off x="4739946"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1" name="内容占位符 4"/>
          <p:cNvSpPr>
            <a:spLocks noGrp="1"/>
          </p:cNvSpPr>
          <p:nvPr>
            <p:ph sz="quarter" idx="37" hasCustomPrompt="1"/>
          </p:nvPr>
        </p:nvSpPr>
        <p:spPr>
          <a:xfrm>
            <a:off x="7764890" y="2483797"/>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2" name="内容占位符 4"/>
          <p:cNvSpPr>
            <a:spLocks noGrp="1"/>
          </p:cNvSpPr>
          <p:nvPr>
            <p:ph sz="quarter" idx="38" hasCustomPrompt="1"/>
          </p:nvPr>
        </p:nvSpPr>
        <p:spPr>
          <a:xfrm>
            <a:off x="3214517"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3" name="内容占位符 4"/>
          <p:cNvSpPr>
            <a:spLocks noGrp="1"/>
          </p:cNvSpPr>
          <p:nvPr>
            <p:ph sz="quarter" idx="39" hasCustomPrompt="1"/>
          </p:nvPr>
        </p:nvSpPr>
        <p:spPr>
          <a:xfrm>
            <a:off x="6322748"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
        <p:nvSpPr>
          <p:cNvPr id="124" name="内容占位符 4"/>
          <p:cNvSpPr>
            <a:spLocks noGrp="1"/>
          </p:cNvSpPr>
          <p:nvPr>
            <p:ph sz="quarter" idx="40" hasCustomPrompt="1"/>
          </p:nvPr>
        </p:nvSpPr>
        <p:spPr>
          <a:xfrm>
            <a:off x="9405748" y="4297199"/>
            <a:ext cx="963364" cy="366503"/>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zh-CN" altLang="en-US" noProof="1"/>
              <a:t>小标题</a:t>
            </a:r>
            <a:endParaRPr lang="zh-CN" altLang="en-US" noProof="1"/>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3_标题和内容">
    <p:spTree>
      <p:nvGrpSpPr>
        <p:cNvPr id="1" name=""/>
        <p:cNvGrpSpPr/>
        <p:nvPr/>
      </p:nvGrpSpPr>
      <p:grpSpPr>
        <a:xfrm>
          <a:off x="0" y="0"/>
          <a:ext cx="0" cy="0"/>
          <a:chOff x="0" y="0"/>
          <a:chExt cx="0" cy="0"/>
        </a:xfrm>
      </p:grpSpPr>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nvGrpSpPr>
          <p:cNvPr id="14" name="组合 46"/>
          <p:cNvGrpSpPr/>
          <p:nvPr userDrawn="1"/>
        </p:nvGrpSpPr>
        <p:grpSpPr bwMode="auto">
          <a:xfrm>
            <a:off x="1092200" y="2449513"/>
            <a:ext cx="8450263" cy="2387600"/>
            <a:chOff x="1148819" y="2071564"/>
            <a:chExt cx="6844787" cy="1932545"/>
          </a:xfrm>
        </p:grpSpPr>
        <p:grpSp>
          <p:nvGrpSpPr>
            <p:cNvPr id="15" name="Google Shape;440;p47"/>
            <p:cNvGrpSpPr/>
            <p:nvPr/>
          </p:nvGrpSpPr>
          <p:grpSpPr>
            <a:xfrm>
              <a:off x="1148819" y="2713208"/>
              <a:ext cx="1873113" cy="1290901"/>
              <a:chOff x="720000" y="2341741"/>
              <a:chExt cx="2120585" cy="1442831"/>
            </a:xfrm>
            <a:solidFill>
              <a:srgbClr val="285568"/>
            </a:solidFill>
          </p:grpSpPr>
          <p:sp>
            <p:nvSpPr>
              <p:cNvPr id="29" name="Google Shape;442;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30" name="Google Shape;441;p47"/>
              <p:cNvSpPr/>
              <p:nvPr/>
            </p:nvSpPr>
            <p:spPr>
              <a:xfrm>
                <a:off x="720000" y="2898672"/>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sp>
            <p:nvSpPr>
              <p:cNvPr id="31" name="Google Shape;443;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grpSp>
        <p:grpSp>
          <p:nvGrpSpPr>
            <p:cNvPr id="16" name="Google Shape;444;p47"/>
            <p:cNvGrpSpPr/>
            <p:nvPr/>
          </p:nvGrpSpPr>
          <p:grpSpPr>
            <a:xfrm rot="10800000" flipH="1">
              <a:off x="2699668" y="2071564"/>
              <a:ext cx="1873113" cy="1304427"/>
              <a:chOff x="720000" y="2341741"/>
              <a:chExt cx="2120585" cy="1457949"/>
            </a:xfrm>
            <a:solidFill>
              <a:srgbClr val="285568"/>
            </a:solidFill>
          </p:grpSpPr>
          <p:sp>
            <p:nvSpPr>
              <p:cNvPr id="26" name="Google Shape;446;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7" name="Google Shape;447;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8" name="Google Shape;445;p47"/>
              <p:cNvSpPr/>
              <p:nvPr/>
            </p:nvSpPr>
            <p:spPr>
              <a:xfrm>
                <a:off x="720000" y="2913790"/>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grpSp>
          <p:nvGrpSpPr>
            <p:cNvPr id="17" name="Google Shape;448;p47"/>
            <p:cNvGrpSpPr/>
            <p:nvPr/>
          </p:nvGrpSpPr>
          <p:grpSpPr>
            <a:xfrm>
              <a:off x="4215083" y="2713208"/>
              <a:ext cx="1873113" cy="1290901"/>
              <a:chOff x="720000" y="2341741"/>
              <a:chExt cx="2120585" cy="1442831"/>
            </a:xfrm>
            <a:solidFill>
              <a:srgbClr val="285568"/>
            </a:solidFill>
          </p:grpSpPr>
          <p:sp>
            <p:nvSpPr>
              <p:cNvPr id="23" name="Google Shape;450;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4" name="Google Shape;451;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5" name="Google Shape;449;p47"/>
              <p:cNvSpPr/>
              <p:nvPr/>
            </p:nvSpPr>
            <p:spPr>
              <a:xfrm>
                <a:off x="720000" y="2898672"/>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grpSp>
          <p:nvGrpSpPr>
            <p:cNvPr id="18" name="Google Shape;452;p47"/>
            <p:cNvGrpSpPr/>
            <p:nvPr/>
          </p:nvGrpSpPr>
          <p:grpSpPr>
            <a:xfrm rot="10800000" flipH="1">
              <a:off x="5728088" y="2072559"/>
              <a:ext cx="1873113" cy="1304427"/>
              <a:chOff x="720000" y="2341741"/>
              <a:chExt cx="2120585" cy="1457949"/>
            </a:xfrm>
            <a:solidFill>
              <a:srgbClr val="285568"/>
            </a:solidFill>
          </p:grpSpPr>
          <p:sp>
            <p:nvSpPr>
              <p:cNvPr id="20" name="Google Shape;454;p47"/>
              <p:cNvSpPr/>
              <p:nvPr/>
            </p:nvSpPr>
            <p:spPr>
              <a:xfrm>
                <a:off x="1143010" y="3361375"/>
                <a:ext cx="1695900" cy="0"/>
              </a:xfrm>
              <a:prstGeom prst="straightConnector1">
                <a:avLst/>
              </a:prstGeom>
              <a:grpFill/>
              <a:ln w="9525" cap="flat" cmpd="sng">
                <a:solidFill>
                  <a:srgbClr val="F2B731"/>
                </a:solidFill>
                <a:prstDash val="solid"/>
                <a:round/>
                <a:headEnd type="none" w="med" len="med"/>
                <a:tailEnd type="none" w="med" len="med"/>
              </a:ln>
            </p:spPr>
          </p:sp>
          <p:sp>
            <p:nvSpPr>
              <p:cNvPr id="21" name="Google Shape;455;p47"/>
              <p:cNvSpPr/>
              <p:nvPr/>
            </p:nvSpPr>
            <p:spPr>
              <a:xfrm rot="10800000">
                <a:off x="2840585" y="2341741"/>
                <a:ext cx="0" cy="1023000"/>
              </a:xfrm>
              <a:prstGeom prst="straightConnector1">
                <a:avLst/>
              </a:prstGeom>
              <a:grpFill/>
              <a:ln w="9525" cap="flat" cmpd="sng">
                <a:solidFill>
                  <a:srgbClr val="F2B731"/>
                </a:solidFill>
                <a:prstDash val="solid"/>
                <a:round/>
                <a:headEnd type="none" w="med" len="med"/>
                <a:tailEnd type="none" w="med" len="med"/>
              </a:ln>
            </p:spPr>
          </p:sp>
          <p:sp>
            <p:nvSpPr>
              <p:cNvPr id="22" name="Google Shape;453;p47"/>
              <p:cNvSpPr/>
              <p:nvPr/>
            </p:nvSpPr>
            <p:spPr>
              <a:xfrm>
                <a:off x="720000" y="2913790"/>
                <a:ext cx="885900" cy="885900"/>
              </a:xfrm>
              <a:prstGeom prst="snip2DiagRect">
                <a:avLst>
                  <a:gd name="adj1" fmla="val 0"/>
                  <a:gd name="adj2" fmla="val 16667"/>
                </a:avLst>
              </a:prstGeom>
              <a:grpFill/>
              <a:ln w="9525" cap="flat" cmpd="sng">
                <a:solidFill>
                  <a:srgbClr val="285568"/>
                </a:solidFill>
                <a:prstDash val="solid"/>
                <a:round/>
                <a:headEnd type="none" w="sm" len="sm"/>
                <a:tailEnd type="none" w="sm" len="sm"/>
              </a:ln>
            </p:spPr>
            <p:txBody>
              <a:bodyPr spcFirstLastPara="1" lIns="91425" tIns="91425" rIns="91425" bIns="91425" anchor="ctr"/>
              <a:lstStyle/>
              <a:p>
                <a:pPr fontAlgn="auto">
                  <a:spcBef>
                    <a:spcPts val="0"/>
                  </a:spcBef>
                  <a:spcAft>
                    <a:spcPts val="0"/>
                  </a:spcAft>
                </a:pPr>
              </a:p>
            </p:txBody>
          </p:sp>
        </p:grpSp>
        <p:sp>
          <p:nvSpPr>
            <p:cNvPr id="19" name="Google Shape;456;p47"/>
            <p:cNvSpPr>
              <a:spLocks noChangeArrowheads="1"/>
            </p:cNvSpPr>
            <p:nvPr/>
          </p:nvSpPr>
          <p:spPr bwMode="auto">
            <a:xfrm>
              <a:off x="7204906" y="3198311"/>
              <a:ext cx="788700" cy="798900"/>
            </a:xfrm>
            <a:custGeom>
              <a:avLst/>
              <a:gdLst>
                <a:gd name="T0" fmla="*/ 0 w 788700"/>
                <a:gd name="T1" fmla="*/ 0 h 798900"/>
                <a:gd name="T2" fmla="*/ 657247 w 788700"/>
                <a:gd name="T3" fmla="*/ 0 h 798900"/>
                <a:gd name="T4" fmla="*/ 788700 w 788700"/>
                <a:gd name="T5" fmla="*/ 131452 h 798900"/>
                <a:gd name="T6" fmla="*/ 788700 w 788700"/>
                <a:gd name="T7" fmla="*/ 798900 h 798900"/>
                <a:gd name="T8" fmla="*/ 788700 w 788700"/>
                <a:gd name="T9" fmla="*/ 798900 h 798900"/>
                <a:gd name="T10" fmla="*/ 131452 w 788700"/>
                <a:gd name="T11" fmla="*/ 798900 h 798900"/>
                <a:gd name="T12" fmla="*/ 0 w 788700"/>
                <a:gd name="T13" fmla="*/ 667447 h 798900"/>
                <a:gd name="T14" fmla="*/ 0 w 788700"/>
                <a:gd name="T15" fmla="*/ 0 h 7989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8700" h="798900">
                  <a:moveTo>
                    <a:pt x="0" y="0"/>
                  </a:moveTo>
                  <a:lnTo>
                    <a:pt x="657247" y="0"/>
                  </a:lnTo>
                  <a:lnTo>
                    <a:pt x="788700" y="131452"/>
                  </a:lnTo>
                  <a:lnTo>
                    <a:pt x="788700" y="798900"/>
                  </a:lnTo>
                  <a:lnTo>
                    <a:pt x="131452" y="798900"/>
                  </a:lnTo>
                  <a:lnTo>
                    <a:pt x="0" y="667447"/>
                  </a:lnTo>
                  <a:lnTo>
                    <a:pt x="0" y="0"/>
                  </a:lnTo>
                  <a:close/>
                </a:path>
              </a:pathLst>
            </a:custGeom>
            <a:solidFill>
              <a:srgbClr val="285568"/>
            </a:solidFill>
            <a:ln w="9525">
              <a:solidFill>
                <a:srgbClr val="285568"/>
              </a:solidFill>
              <a:round/>
            </a:ln>
          </p:spPr>
          <p:txBody>
            <a:bodyPr/>
            <a:lstStyle/>
            <a:p>
              <a:endParaRPr lang="zh-CN" altLang="en-US"/>
            </a:p>
          </p:txBody>
        </p:sp>
      </p:grpSp>
      <p:sp>
        <p:nvSpPr>
          <p:cNvPr id="32" name="文本框 68"/>
          <p:cNvSpPr txBox="1">
            <a:spLocks noChangeArrowheads="1"/>
          </p:cNvSpPr>
          <p:nvPr userDrawn="1"/>
        </p:nvSpPr>
        <p:spPr bwMode="auto">
          <a:xfrm>
            <a:off x="12795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01</a:t>
            </a:r>
            <a:endParaRPr lang="zh-CN" altLang="en-US" sz="4400">
              <a:solidFill>
                <a:schemeClr val="bg1"/>
              </a:solidFill>
            </a:endParaRPr>
          </a:p>
        </p:txBody>
      </p:sp>
      <p:sp>
        <p:nvSpPr>
          <p:cNvPr id="33" name="文本框 69"/>
          <p:cNvSpPr txBox="1">
            <a:spLocks noChangeArrowheads="1"/>
          </p:cNvSpPr>
          <p:nvPr userDrawn="1"/>
        </p:nvSpPr>
        <p:spPr bwMode="auto">
          <a:xfrm>
            <a:off x="50387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03</a:t>
            </a:r>
            <a:endParaRPr lang="zh-CN" altLang="en-US" sz="4400">
              <a:solidFill>
                <a:schemeClr val="bg1"/>
              </a:solidFill>
            </a:endParaRPr>
          </a:p>
        </p:txBody>
      </p:sp>
      <p:sp>
        <p:nvSpPr>
          <p:cNvPr id="34" name="文本框 70"/>
          <p:cNvSpPr txBox="1">
            <a:spLocks noChangeArrowheads="1"/>
          </p:cNvSpPr>
          <p:nvPr userDrawn="1"/>
        </p:nvSpPr>
        <p:spPr bwMode="auto">
          <a:xfrm>
            <a:off x="8721725" y="4032250"/>
            <a:ext cx="812800" cy="76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05</a:t>
            </a:r>
            <a:endParaRPr lang="zh-CN" altLang="en-US" sz="4400">
              <a:solidFill>
                <a:schemeClr val="bg1"/>
              </a:solidFill>
            </a:endParaRPr>
          </a:p>
        </p:txBody>
      </p:sp>
      <p:sp>
        <p:nvSpPr>
          <p:cNvPr id="35" name="文本框 71"/>
          <p:cNvSpPr txBox="1">
            <a:spLocks noChangeArrowheads="1"/>
          </p:cNvSpPr>
          <p:nvPr userDrawn="1"/>
        </p:nvSpPr>
        <p:spPr bwMode="auto">
          <a:xfrm>
            <a:off x="3044825" y="2614613"/>
            <a:ext cx="812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02</a:t>
            </a:r>
            <a:endParaRPr lang="zh-CN" altLang="en-US" sz="4400">
              <a:solidFill>
                <a:schemeClr val="bg1"/>
              </a:solidFill>
            </a:endParaRPr>
          </a:p>
        </p:txBody>
      </p:sp>
      <p:sp>
        <p:nvSpPr>
          <p:cNvPr id="36" name="文本框 72"/>
          <p:cNvSpPr txBox="1">
            <a:spLocks noChangeArrowheads="1"/>
          </p:cNvSpPr>
          <p:nvPr userDrawn="1"/>
        </p:nvSpPr>
        <p:spPr bwMode="auto">
          <a:xfrm>
            <a:off x="6757988" y="2614613"/>
            <a:ext cx="8128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4400">
                <a:solidFill>
                  <a:schemeClr val="bg1"/>
                </a:solidFill>
              </a:rPr>
              <a:t>04</a:t>
            </a:r>
            <a:endParaRPr lang="zh-CN" altLang="en-US" sz="4400">
              <a:solidFill>
                <a:schemeClr val="bg1"/>
              </a:solidFill>
            </a:endParaRPr>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2909819" y="114942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4" name="内容占位符 4"/>
          <p:cNvSpPr>
            <a:spLocks noGrp="1"/>
          </p:cNvSpPr>
          <p:nvPr>
            <p:ph sz="quarter" idx="27" hasCustomPrompt="1"/>
          </p:nvPr>
        </p:nvSpPr>
        <p:spPr>
          <a:xfrm>
            <a:off x="2909818" y="157199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41" name="内容占位符 4"/>
          <p:cNvSpPr>
            <a:spLocks noGrp="1"/>
          </p:cNvSpPr>
          <p:nvPr>
            <p:ph sz="quarter" idx="28" hasCustomPrompt="1"/>
          </p:nvPr>
        </p:nvSpPr>
        <p:spPr>
          <a:xfrm>
            <a:off x="6591882" y="114942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42" name="内容占位符 4"/>
          <p:cNvSpPr>
            <a:spLocks noGrp="1"/>
          </p:cNvSpPr>
          <p:nvPr>
            <p:ph sz="quarter" idx="29" hasCustomPrompt="1"/>
          </p:nvPr>
        </p:nvSpPr>
        <p:spPr>
          <a:xfrm>
            <a:off x="6591881" y="157199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5" name="内容占位符 4"/>
          <p:cNvSpPr>
            <a:spLocks noGrp="1"/>
          </p:cNvSpPr>
          <p:nvPr>
            <p:ph sz="quarter" idx="31" hasCustomPrompt="1"/>
          </p:nvPr>
        </p:nvSpPr>
        <p:spPr>
          <a:xfrm>
            <a:off x="4745305" y="518797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106" name="内容占位符 4"/>
          <p:cNvSpPr>
            <a:spLocks noGrp="1"/>
          </p:cNvSpPr>
          <p:nvPr>
            <p:ph sz="quarter" idx="32" hasCustomPrompt="1"/>
          </p:nvPr>
        </p:nvSpPr>
        <p:spPr>
          <a:xfrm>
            <a:off x="4745304" y="561054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107" name="内容占位符 4"/>
          <p:cNvSpPr>
            <a:spLocks noGrp="1"/>
          </p:cNvSpPr>
          <p:nvPr>
            <p:ph sz="quarter" idx="33" hasCustomPrompt="1"/>
          </p:nvPr>
        </p:nvSpPr>
        <p:spPr>
          <a:xfrm>
            <a:off x="1001409" y="5193128"/>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108" name="内容占位符 4"/>
          <p:cNvSpPr>
            <a:spLocks noGrp="1"/>
          </p:cNvSpPr>
          <p:nvPr>
            <p:ph sz="quarter" idx="34" hasCustomPrompt="1"/>
          </p:nvPr>
        </p:nvSpPr>
        <p:spPr>
          <a:xfrm>
            <a:off x="1001408" y="5615701"/>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
        <p:nvSpPr>
          <p:cNvPr id="74" name="内容占位符 4"/>
          <p:cNvSpPr>
            <a:spLocks noGrp="1"/>
          </p:cNvSpPr>
          <p:nvPr>
            <p:ph sz="quarter" idx="36" hasCustomPrompt="1"/>
          </p:nvPr>
        </p:nvSpPr>
        <p:spPr>
          <a:xfrm>
            <a:off x="8458721" y="5187976"/>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5</a:t>
            </a:r>
            <a:r>
              <a:rPr lang="zh-CN" altLang="en-US" noProof="1"/>
              <a:t>、小标题</a:t>
            </a:r>
            <a:endParaRPr lang="zh-CN" altLang="en-US" noProof="1"/>
          </a:p>
        </p:txBody>
      </p:sp>
      <p:sp>
        <p:nvSpPr>
          <p:cNvPr id="75" name="内容占位符 4"/>
          <p:cNvSpPr>
            <a:spLocks noGrp="1"/>
          </p:cNvSpPr>
          <p:nvPr>
            <p:ph sz="quarter" idx="37" hasCustomPrompt="1"/>
          </p:nvPr>
        </p:nvSpPr>
        <p:spPr>
          <a:xfrm>
            <a:off x="8458720" y="5610549"/>
            <a:ext cx="2871735"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a:t>
            </a:r>
            <a:endParaRPr lang="zh-CN" altLang="en-US" noProof="1"/>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4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909516" y="5629274"/>
            <a:ext cx="10297746"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5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079017" y="5635177"/>
            <a:ext cx="10034460"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6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626045" y="5629274"/>
            <a:ext cx="9018509"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7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1782700" y="5163526"/>
            <a:ext cx="8838408"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8_标题和内容">
    <p:spTree>
      <p:nvGrpSpPr>
        <p:cNvPr id="1" name=""/>
        <p:cNvGrpSpPr/>
        <p:nvPr/>
      </p:nvGrpSpPr>
      <p:grpSpPr>
        <a:xfrm>
          <a:off x="0" y="0"/>
          <a:ext cx="0" cy="0"/>
          <a:chOff x="0" y="0"/>
          <a:chExt cx="0" cy="0"/>
        </a:xfrm>
      </p:grpSpPr>
      <p:sp>
        <p:nvSpPr>
          <p:cNvPr id="4" name="矩形 3"/>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108" name="内容占位符 4"/>
          <p:cNvSpPr>
            <a:spLocks noGrp="1"/>
          </p:cNvSpPr>
          <p:nvPr>
            <p:ph sz="quarter" idx="34" hasCustomPrompt="1"/>
          </p:nvPr>
        </p:nvSpPr>
        <p:spPr>
          <a:xfrm>
            <a:off x="996956" y="5629274"/>
            <a:ext cx="10257198" cy="53112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这是一段总结总结总结总结总结总结总结总结总结总结总结总结总结总结总结总结总结总结总结总结总结总结总结总结总结总结总结总结总结总结总结总结总结总结总结总结总结总结总结总结总结总结总结总结总结总结总结</a:t>
            </a:r>
            <a:endParaRPr lang="zh-CN" altLang="en-US"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62" name="内容占位符 61"/>
          <p:cNvSpPr>
            <a:spLocks noGrp="1"/>
          </p:cNvSpPr>
          <p:nvPr>
            <p:ph sz="quarter" idx="20" hasCustomPrompt="1"/>
          </p:nvPr>
        </p:nvSpPr>
        <p:spPr>
          <a:xfrm>
            <a:off x="760413" y="1197169"/>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一 </a:t>
            </a:r>
            <a:r>
              <a:rPr lang="en-US" altLang="zh-CN" noProof="1"/>
              <a:t>.</a:t>
            </a:r>
            <a:r>
              <a:rPr lang="zh-CN" altLang="en-US" noProof="1"/>
              <a:t> 这是一个加粗的小标题</a:t>
            </a:r>
            <a:endParaRPr lang="zh-CN" altLang="en-US" noProof="1"/>
          </a:p>
        </p:txBody>
      </p:sp>
      <p:sp>
        <p:nvSpPr>
          <p:cNvPr id="65" name="内容占位符 64"/>
          <p:cNvSpPr>
            <a:spLocks noGrp="1"/>
          </p:cNvSpPr>
          <p:nvPr>
            <p:ph sz="quarter" idx="21" hasCustomPrompt="1"/>
          </p:nvPr>
        </p:nvSpPr>
        <p:spPr>
          <a:xfrm>
            <a:off x="1176590" y="1630635"/>
            <a:ext cx="9847010" cy="1604056"/>
          </a:xfrm>
          <a:prstGeom prst="rect">
            <a:avLst/>
          </a:prstGeom>
        </p:spPr>
        <p:txBody>
          <a:bodyPr/>
          <a:lstStyle>
            <a:lvl1pPr marL="28448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zh-CN" altLang="en-US" noProof="1"/>
          </a:p>
          <a:p>
            <a:endParaRPr lang="zh-CN" altLang="en-US" noProof="1"/>
          </a:p>
        </p:txBody>
      </p:sp>
      <p:sp>
        <p:nvSpPr>
          <p:cNvPr id="67" name="内容占位符 61"/>
          <p:cNvSpPr>
            <a:spLocks noGrp="1"/>
          </p:cNvSpPr>
          <p:nvPr>
            <p:ph sz="quarter" idx="22" hasCustomPrompt="1"/>
          </p:nvPr>
        </p:nvSpPr>
        <p:spPr>
          <a:xfrm>
            <a:off x="760413" y="3474720"/>
            <a:ext cx="2890837" cy="262456"/>
          </a:xfrm>
          <a:prstGeom prst="rect">
            <a:avLst/>
          </a:prstGeom>
        </p:spPr>
        <p:txBody>
          <a:bodyPr/>
          <a:lstStyle>
            <a:lvl1pPr marL="0" indent="0">
              <a:buNone/>
              <a:defRPr sz="1800" b="1" i="0">
                <a:solidFill>
                  <a:srgbClr val="275568"/>
                </a:solidFill>
                <a:latin typeface="Source Han Sans SC" pitchFamily="34" charset="-128"/>
                <a:ea typeface="Source Han Sans SC" pitchFamily="34" charset="-128"/>
              </a:defRPr>
            </a:lvl1pPr>
          </a:lstStyle>
          <a:p>
            <a:r>
              <a:rPr lang="zh-CN" altLang="en-US" noProof="1"/>
              <a:t>二</a:t>
            </a:r>
            <a:r>
              <a:rPr lang="en-US" altLang="zh-CN" noProof="1"/>
              <a:t>.</a:t>
            </a:r>
            <a:r>
              <a:rPr lang="zh-CN" altLang="en-US" noProof="1"/>
              <a:t> 这是一个加粗的小标题</a:t>
            </a:r>
            <a:endParaRPr lang="zh-CN" altLang="en-US" noProof="1"/>
          </a:p>
        </p:txBody>
      </p:sp>
      <p:sp>
        <p:nvSpPr>
          <p:cNvPr id="68" name="内容占位符 64"/>
          <p:cNvSpPr>
            <a:spLocks noGrp="1"/>
          </p:cNvSpPr>
          <p:nvPr>
            <p:ph sz="quarter" idx="23" hasCustomPrompt="1"/>
          </p:nvPr>
        </p:nvSpPr>
        <p:spPr>
          <a:xfrm>
            <a:off x="1176590" y="3919616"/>
            <a:ext cx="9847010" cy="1543924"/>
          </a:xfrm>
          <a:prstGeom prst="rect">
            <a:avLst/>
          </a:prstGeom>
        </p:spPr>
        <p:txBody>
          <a:bodyPr/>
          <a:lstStyle>
            <a:lvl1pPr marL="285750" marR="0" indent="-285750" algn="l" defTabSz="914400" rtl="0" eaLnBrk="1" fontAlgn="auto" latinLnBrk="0" hangingPunct="1">
              <a:lnSpc>
                <a:spcPct val="150000"/>
              </a:lnSpc>
              <a:spcBef>
                <a:spcPts val="1000"/>
              </a:spcBef>
              <a:spcAft>
                <a:spcPts val="0"/>
              </a:spcAft>
              <a:buClr>
                <a:srgbClr val="F29833"/>
              </a:buClr>
              <a:buSzTx/>
              <a:buFont typeface="Wingdings" panose="05000000000000000000" pitchFamily="2" charset="2"/>
              <a:buChar char="l"/>
              <a:defRPr sz="1600" b="0" i="0">
                <a:latin typeface="Source Han Sans SC Normal" pitchFamily="34" charset="-128"/>
                <a:ea typeface="Source Han Sans SC Normal" pitchFamily="34" charset="-128"/>
              </a:defRPr>
            </a:lvl1pPr>
          </a:lstStyle>
          <a:p>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en-US" altLang="zh-CN" noProof="1"/>
          </a:p>
          <a:p>
            <a:pPr lvl="0"/>
            <a:r>
              <a:rPr lang="zh-CN" altLang="en-US" noProof="1"/>
              <a:t>我是一个小标题：我是内容内容内容内容内容内容内容内容内容内容内容内容内容内容内容</a:t>
            </a:r>
            <a:endParaRPr lang="zh-CN" altLang="en-US" noProof="1"/>
          </a:p>
          <a:p>
            <a:endParaRPr lang="zh-CN" altLang="en-US" noProof="1"/>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9_标题和内容">
    <p:spTree>
      <p:nvGrpSpPr>
        <p:cNvPr id="1" name=""/>
        <p:cNvGrpSpPr/>
        <p:nvPr/>
      </p:nvGrpSpPr>
      <p:grpSpPr>
        <a:xfrm>
          <a:off x="0" y="0"/>
          <a:ext cx="0" cy="0"/>
          <a:chOff x="0" y="0"/>
          <a:chExt cx="0" cy="0"/>
        </a:xfrm>
      </p:grpSpPr>
      <p:sp>
        <p:nvSpPr>
          <p:cNvPr id="15" name="矩形 14"/>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581008"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、小标题</a:t>
            </a:r>
            <a:endParaRPr lang="zh-CN" altLang="en-US" noProof="1"/>
          </a:p>
        </p:txBody>
      </p:sp>
      <p:sp>
        <p:nvSpPr>
          <p:cNvPr id="44" name="内容占位符 4"/>
          <p:cNvSpPr>
            <a:spLocks noGrp="1"/>
          </p:cNvSpPr>
          <p:nvPr>
            <p:ph sz="quarter" idx="27" hasCustomPrompt="1"/>
          </p:nvPr>
        </p:nvSpPr>
        <p:spPr>
          <a:xfrm>
            <a:off x="581008"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46" name="内容占位符 4"/>
          <p:cNvSpPr>
            <a:spLocks noGrp="1"/>
          </p:cNvSpPr>
          <p:nvPr>
            <p:ph sz="quarter" idx="28" hasCustomPrompt="1"/>
          </p:nvPr>
        </p:nvSpPr>
        <p:spPr>
          <a:xfrm>
            <a:off x="3418586"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、小标题</a:t>
            </a:r>
            <a:endParaRPr lang="zh-CN" altLang="en-US" noProof="1"/>
          </a:p>
        </p:txBody>
      </p:sp>
      <p:sp>
        <p:nvSpPr>
          <p:cNvPr id="47" name="内容占位符 4"/>
          <p:cNvSpPr>
            <a:spLocks noGrp="1"/>
          </p:cNvSpPr>
          <p:nvPr>
            <p:ph sz="quarter" idx="29" hasCustomPrompt="1"/>
          </p:nvPr>
        </p:nvSpPr>
        <p:spPr>
          <a:xfrm>
            <a:off x="3418586"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56" name="内容占位符 4"/>
          <p:cNvSpPr>
            <a:spLocks noGrp="1"/>
          </p:cNvSpPr>
          <p:nvPr>
            <p:ph sz="quarter" idx="30" hasCustomPrompt="1"/>
          </p:nvPr>
        </p:nvSpPr>
        <p:spPr>
          <a:xfrm>
            <a:off x="6256164"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、小标题</a:t>
            </a:r>
            <a:endParaRPr lang="zh-CN" altLang="en-US" noProof="1"/>
          </a:p>
        </p:txBody>
      </p:sp>
      <p:sp>
        <p:nvSpPr>
          <p:cNvPr id="57" name="内容占位符 4"/>
          <p:cNvSpPr>
            <a:spLocks noGrp="1"/>
          </p:cNvSpPr>
          <p:nvPr>
            <p:ph sz="quarter" idx="31" hasCustomPrompt="1"/>
          </p:nvPr>
        </p:nvSpPr>
        <p:spPr>
          <a:xfrm>
            <a:off x="6256164"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58" name="内容占位符 4"/>
          <p:cNvSpPr>
            <a:spLocks noGrp="1"/>
          </p:cNvSpPr>
          <p:nvPr>
            <p:ph sz="quarter" idx="32" hasCustomPrompt="1"/>
          </p:nvPr>
        </p:nvSpPr>
        <p:spPr>
          <a:xfrm>
            <a:off x="9093742" y="4093510"/>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、小标题</a:t>
            </a:r>
            <a:endParaRPr lang="zh-CN" altLang="en-US" noProof="1"/>
          </a:p>
        </p:txBody>
      </p:sp>
      <p:sp>
        <p:nvSpPr>
          <p:cNvPr id="59" name="内容占位符 4"/>
          <p:cNvSpPr>
            <a:spLocks noGrp="1"/>
          </p:cNvSpPr>
          <p:nvPr>
            <p:ph sz="quarter" idx="33" hasCustomPrompt="1"/>
          </p:nvPr>
        </p:nvSpPr>
        <p:spPr>
          <a:xfrm>
            <a:off x="9093742" y="4516083"/>
            <a:ext cx="2306156" cy="730474"/>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我是描述描述描述描述描述描述描述描述描述描述描述描述描述描述</a:t>
            </a:r>
            <a:endParaRPr lang="zh-CN" altLang="en-US" noProof="1"/>
          </a:p>
        </p:txBody>
      </p:sp>
      <p:sp>
        <p:nvSpPr>
          <p:cNvPr id="3" name="内容占位符 2"/>
          <p:cNvSpPr>
            <a:spLocks noGrp="1"/>
          </p:cNvSpPr>
          <p:nvPr>
            <p:ph sz="quarter" idx="34" hasCustomPrompt="1"/>
          </p:nvPr>
        </p:nvSpPr>
        <p:spPr>
          <a:xfrm>
            <a:off x="1237602" y="2634407"/>
            <a:ext cx="906272" cy="487550"/>
          </a:xfrm>
          <a:prstGeom prst="rect">
            <a:avLst/>
          </a:prstGeom>
        </p:spPr>
        <p:txBody>
          <a:bodyPr/>
          <a:lstStyle>
            <a:lvl1pPr marL="0" indent="0">
              <a:buNone/>
              <a:defRPr b="1"/>
            </a:lvl1pPr>
          </a:lstStyle>
          <a:p>
            <a:r>
              <a:rPr lang="en-US" altLang="zh-CN" noProof="1"/>
              <a:t>25%</a:t>
            </a:r>
            <a:endParaRPr lang="zh-CN" altLang="en-US" noProof="1"/>
          </a:p>
        </p:txBody>
      </p:sp>
      <p:sp>
        <p:nvSpPr>
          <p:cNvPr id="187" name="内容占位符 2"/>
          <p:cNvSpPr>
            <a:spLocks noGrp="1"/>
          </p:cNvSpPr>
          <p:nvPr>
            <p:ph sz="quarter" idx="35" hasCustomPrompt="1"/>
          </p:nvPr>
        </p:nvSpPr>
        <p:spPr>
          <a:xfrm>
            <a:off x="4081742" y="2525830"/>
            <a:ext cx="906272" cy="487550"/>
          </a:xfrm>
          <a:prstGeom prst="rect">
            <a:avLst/>
          </a:prstGeom>
        </p:spPr>
        <p:txBody>
          <a:bodyPr/>
          <a:lstStyle>
            <a:lvl1pPr marL="0" indent="0">
              <a:buNone/>
              <a:defRPr b="1"/>
            </a:lvl1pPr>
          </a:lstStyle>
          <a:p>
            <a:r>
              <a:rPr lang="en-US" altLang="zh-CN" noProof="1"/>
              <a:t>50%</a:t>
            </a:r>
            <a:endParaRPr lang="zh-CN" altLang="en-US" noProof="1"/>
          </a:p>
        </p:txBody>
      </p:sp>
      <p:sp>
        <p:nvSpPr>
          <p:cNvPr id="188" name="内容占位符 2"/>
          <p:cNvSpPr>
            <a:spLocks noGrp="1"/>
          </p:cNvSpPr>
          <p:nvPr>
            <p:ph sz="quarter" idx="36" hasCustomPrompt="1"/>
          </p:nvPr>
        </p:nvSpPr>
        <p:spPr>
          <a:xfrm>
            <a:off x="6913561" y="2435272"/>
            <a:ext cx="906272" cy="487550"/>
          </a:xfrm>
          <a:prstGeom prst="rect">
            <a:avLst/>
          </a:prstGeom>
        </p:spPr>
        <p:txBody>
          <a:bodyPr/>
          <a:lstStyle>
            <a:lvl1pPr marL="0" indent="0">
              <a:buNone/>
              <a:defRPr b="1"/>
            </a:lvl1pPr>
          </a:lstStyle>
          <a:p>
            <a:r>
              <a:rPr lang="en-US" altLang="zh-CN" noProof="1"/>
              <a:t>75%</a:t>
            </a:r>
            <a:endParaRPr lang="zh-CN" altLang="en-US" noProof="1"/>
          </a:p>
        </p:txBody>
      </p:sp>
      <p:sp>
        <p:nvSpPr>
          <p:cNvPr id="189" name="内容占位符 2"/>
          <p:cNvSpPr>
            <a:spLocks noGrp="1"/>
          </p:cNvSpPr>
          <p:nvPr>
            <p:ph sz="quarter" idx="37" hasCustomPrompt="1"/>
          </p:nvPr>
        </p:nvSpPr>
        <p:spPr>
          <a:xfrm>
            <a:off x="9790221" y="2336976"/>
            <a:ext cx="906272" cy="487550"/>
          </a:xfrm>
          <a:prstGeom prst="rect">
            <a:avLst/>
          </a:prstGeom>
        </p:spPr>
        <p:txBody>
          <a:bodyPr/>
          <a:lstStyle>
            <a:lvl1pPr marL="0" indent="0">
              <a:buNone/>
              <a:defRPr b="1"/>
            </a:lvl1pPr>
          </a:lstStyle>
          <a:p>
            <a:r>
              <a:rPr lang="en-US" altLang="zh-CN" noProof="1"/>
              <a:t>95%</a:t>
            </a:r>
            <a:endParaRPr lang="zh-CN" altLang="en-US" noProof="1"/>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0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3800967" y="920715"/>
          <a:ext cx="7982912" cy="5321941"/>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1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3873500" y="831850"/>
          <a:ext cx="8128000" cy="5418662"/>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2_标题和内容">
    <p:spTree>
      <p:nvGrpSpPr>
        <p:cNvPr id="1" name=""/>
        <p:cNvGrpSpPr/>
        <p:nvPr/>
      </p:nvGrpSpPr>
      <p:grpSpPr>
        <a:xfrm>
          <a:off x="0" y="0"/>
          <a:ext cx="0" cy="0"/>
          <a:chOff x="0" y="0"/>
          <a:chExt cx="0" cy="0"/>
        </a:xfrm>
      </p:grpSpPr>
      <p:graphicFrame>
        <p:nvGraphicFramePr>
          <p:cNvPr id="12" name="图表 11"/>
          <p:cNvGraphicFramePr/>
          <p:nvPr/>
        </p:nvGraphicFramePr>
        <p:xfrm>
          <a:off x="4356968" y="1224827"/>
          <a:ext cx="7788001" cy="5192001"/>
        </p:xfrm>
        <a:graphic>
          <a:graphicData uri="http://schemas.openxmlformats.org/drawingml/2006/chart">
            <c:chart xmlns:c="http://schemas.openxmlformats.org/drawingml/2006/chart" xmlns:r="http://schemas.openxmlformats.org/officeDocument/2006/relationships" r:id="rId2"/>
          </a:graphicData>
        </a:graphic>
      </p:graphicFrame>
      <p:sp>
        <p:nvSpPr>
          <p:cNvPr id="13" name="矩形 12"/>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3" name="图表占位符 2"/>
          <p:cNvSpPr>
            <a:spLocks noGrp="1"/>
          </p:cNvSpPr>
          <p:nvPr>
            <p:ph type="chart" sz="quarter" idx="34"/>
          </p:nvPr>
        </p:nvSpPr>
        <p:spPr>
          <a:xfrm>
            <a:off x="4243753" y="1055078"/>
            <a:ext cx="7901216" cy="5361749"/>
          </a:xfrm>
          <a:prstGeom prst="rect">
            <a:avLst/>
          </a:prstGeom>
        </p:spPr>
        <p:txBody>
          <a:bodyPr/>
          <a:lstStyle>
            <a:lvl1pPr marL="0" indent="0">
              <a:buNone/>
              <a:defRPr/>
            </a:lvl1pPr>
          </a:lstStyle>
          <a:p>
            <a:endParaRPr lang="zh-CN" altLang="en-US" noProof="1"/>
          </a:p>
        </p:txBody>
      </p:sp>
      <p:sp>
        <p:nvSpPr>
          <p:cNvPr id="3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3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5"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41"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42"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45"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50"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52"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23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4916773" y="1241403"/>
          <a:ext cx="7536725" cy="5024477"/>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5111750" y="1409700"/>
            <a:ext cx="5651500" cy="4687888"/>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4_标题和内容">
    <p:spTree>
      <p:nvGrpSpPr>
        <p:cNvPr id="1" name=""/>
        <p:cNvGrpSpPr/>
        <p:nvPr/>
      </p:nvGrpSpPr>
      <p:grpSpPr>
        <a:xfrm>
          <a:off x="0" y="0"/>
          <a:ext cx="0" cy="0"/>
          <a:chOff x="0" y="0"/>
          <a:chExt cx="0" cy="0"/>
        </a:xfrm>
      </p:grpSpPr>
      <p:sp>
        <p:nvSpPr>
          <p:cNvPr id="12" name="矩形 11"/>
          <p:cNvSpPr/>
          <p:nvPr userDrawn="1"/>
        </p:nvSpPr>
        <p:spPr>
          <a:xfrm>
            <a:off x="395288" y="420688"/>
            <a:ext cx="95250" cy="355600"/>
          </a:xfrm>
          <a:prstGeom prst="rect">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aphicFrame>
        <p:nvGraphicFramePr>
          <p:cNvPr id="19" name="图表 18"/>
          <p:cNvGraphicFramePr/>
          <p:nvPr/>
        </p:nvGraphicFramePr>
        <p:xfrm>
          <a:off x="4677870" y="1423156"/>
          <a:ext cx="6762946" cy="4508631"/>
        </p:xfrm>
        <a:graphic>
          <a:graphicData uri="http://schemas.openxmlformats.org/drawingml/2006/chart">
            <c:chart xmlns:c="http://schemas.openxmlformats.org/drawingml/2006/chart" xmlns:r="http://schemas.openxmlformats.org/officeDocument/2006/relationships" r:id="rId2"/>
          </a:graphicData>
        </a:graphic>
      </p:graphicFrame>
      <p:sp>
        <p:nvSpPr>
          <p:cNvPr id="51" name="内容占位符 50"/>
          <p:cNvSpPr>
            <a:spLocks noGrp="1"/>
          </p:cNvSpPr>
          <p:nvPr>
            <p:ph sz="quarter" idx="18" hasCustomPrompt="1"/>
          </p:nvPr>
        </p:nvSpPr>
        <p:spPr>
          <a:xfrm>
            <a:off x="652463" y="368300"/>
            <a:ext cx="1295400" cy="463550"/>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lvl1pPr>
          </a:lstStyle>
          <a:p>
            <a:pPr lvl="0"/>
            <a:r>
              <a:rPr lang="zh-CN" altLang="en-US" noProof="1"/>
              <a:t>标题</a:t>
            </a:r>
            <a:endParaRPr lang="zh-CN" altLang="en-US" noProof="1"/>
          </a:p>
        </p:txBody>
      </p:sp>
      <p:sp>
        <p:nvSpPr>
          <p:cNvPr id="43" name="内容占位符 4"/>
          <p:cNvSpPr>
            <a:spLocks noGrp="1"/>
          </p:cNvSpPr>
          <p:nvPr>
            <p:ph sz="quarter" idx="26" hasCustomPrompt="1"/>
          </p:nvPr>
        </p:nvSpPr>
        <p:spPr>
          <a:xfrm>
            <a:off x="700453" y="1410271"/>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1</a:t>
            </a:r>
            <a:r>
              <a:rPr lang="zh-CN" altLang="en-US" noProof="1"/>
              <a:t>、类别</a:t>
            </a:r>
            <a:r>
              <a:rPr lang="en-US" altLang="zh-CN" noProof="1"/>
              <a:t>1</a:t>
            </a:r>
            <a:endParaRPr lang="zh-CN" altLang="en-US" noProof="1"/>
          </a:p>
        </p:txBody>
      </p:sp>
      <p:sp>
        <p:nvSpPr>
          <p:cNvPr id="44" name="内容占位符 4"/>
          <p:cNvSpPr>
            <a:spLocks noGrp="1"/>
          </p:cNvSpPr>
          <p:nvPr>
            <p:ph sz="quarter" idx="27" hasCustomPrompt="1"/>
          </p:nvPr>
        </p:nvSpPr>
        <p:spPr>
          <a:xfrm>
            <a:off x="700452" y="1832844"/>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3" name="内容占位符 4"/>
          <p:cNvSpPr>
            <a:spLocks noGrp="1"/>
          </p:cNvSpPr>
          <p:nvPr>
            <p:ph sz="quarter" idx="28" hasCustomPrompt="1"/>
          </p:nvPr>
        </p:nvSpPr>
        <p:spPr>
          <a:xfrm>
            <a:off x="700453" y="2668303"/>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2</a:t>
            </a:r>
            <a:r>
              <a:rPr lang="zh-CN" altLang="en-US" noProof="1"/>
              <a:t>、类别</a:t>
            </a:r>
            <a:r>
              <a:rPr lang="en-US" altLang="zh-CN" noProof="1"/>
              <a:t>2</a:t>
            </a:r>
            <a:endParaRPr lang="zh-CN" altLang="en-US" noProof="1"/>
          </a:p>
        </p:txBody>
      </p:sp>
      <p:sp>
        <p:nvSpPr>
          <p:cNvPr id="14" name="内容占位符 4"/>
          <p:cNvSpPr>
            <a:spLocks noGrp="1"/>
          </p:cNvSpPr>
          <p:nvPr>
            <p:ph sz="quarter" idx="29" hasCustomPrompt="1"/>
          </p:nvPr>
        </p:nvSpPr>
        <p:spPr>
          <a:xfrm>
            <a:off x="700452" y="3090876"/>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5" name="内容占位符 4"/>
          <p:cNvSpPr>
            <a:spLocks noGrp="1"/>
          </p:cNvSpPr>
          <p:nvPr>
            <p:ph sz="quarter" idx="30" hasCustomPrompt="1"/>
          </p:nvPr>
        </p:nvSpPr>
        <p:spPr>
          <a:xfrm>
            <a:off x="700453" y="3926335"/>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3</a:t>
            </a:r>
            <a:r>
              <a:rPr lang="zh-CN" altLang="en-US" noProof="1"/>
              <a:t>、类别</a:t>
            </a:r>
            <a:r>
              <a:rPr lang="en-US" altLang="zh-CN" noProof="1"/>
              <a:t>3</a:t>
            </a:r>
            <a:endParaRPr lang="zh-CN" altLang="en-US" noProof="1"/>
          </a:p>
        </p:txBody>
      </p:sp>
      <p:sp>
        <p:nvSpPr>
          <p:cNvPr id="16" name="内容占位符 4"/>
          <p:cNvSpPr>
            <a:spLocks noGrp="1"/>
          </p:cNvSpPr>
          <p:nvPr>
            <p:ph sz="quarter" idx="31" hasCustomPrompt="1"/>
          </p:nvPr>
        </p:nvSpPr>
        <p:spPr>
          <a:xfrm>
            <a:off x="700452" y="4348908"/>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17" name="内容占位符 4"/>
          <p:cNvSpPr>
            <a:spLocks noGrp="1"/>
          </p:cNvSpPr>
          <p:nvPr>
            <p:ph sz="quarter" idx="32" hasCustomPrompt="1"/>
          </p:nvPr>
        </p:nvSpPr>
        <p:spPr>
          <a:xfrm>
            <a:off x="700453" y="5184367"/>
            <a:ext cx="1188720" cy="334962"/>
          </a:xfrm>
          <a:prstGeom prst="rect">
            <a:avLst/>
          </a:prstGeom>
        </p:spPr>
        <p:txBody>
          <a:bodyPr/>
          <a:lstStyle>
            <a:lvl1pPr marL="0" indent="0">
              <a:buNone/>
              <a:defRPr sz="1600" b="1" i="0">
                <a:latin typeface="Source Han Sans SC" pitchFamily="34" charset="-128"/>
                <a:ea typeface="Source Han Sans SC" pitchFamily="34" charset="-128"/>
              </a:defRPr>
            </a:lvl1pPr>
          </a:lstStyle>
          <a:p>
            <a:r>
              <a:rPr lang="en-US" altLang="zh-CN" noProof="1"/>
              <a:t>4</a:t>
            </a:r>
            <a:r>
              <a:rPr lang="zh-CN" altLang="en-US" noProof="1"/>
              <a:t>、类别</a:t>
            </a:r>
            <a:r>
              <a:rPr lang="en-US" altLang="zh-CN" noProof="1"/>
              <a:t>4</a:t>
            </a:r>
            <a:endParaRPr lang="zh-CN" altLang="en-US" noProof="1"/>
          </a:p>
        </p:txBody>
      </p:sp>
      <p:sp>
        <p:nvSpPr>
          <p:cNvPr id="18" name="内容占位符 4"/>
          <p:cNvSpPr>
            <a:spLocks noGrp="1"/>
          </p:cNvSpPr>
          <p:nvPr>
            <p:ph sz="quarter" idx="33" hasCustomPrompt="1"/>
          </p:nvPr>
        </p:nvSpPr>
        <p:spPr>
          <a:xfrm>
            <a:off x="700452" y="5606940"/>
            <a:ext cx="3077069" cy="490810"/>
          </a:xfrm>
          <a:prstGeom prst="rect">
            <a:avLst/>
          </a:prstGeom>
        </p:spPr>
        <p:txBody>
          <a:bodyPr/>
          <a:lstStyle>
            <a:lvl1pPr marL="0" indent="0">
              <a:buNone/>
              <a:defRPr sz="1600" b="0" i="0">
                <a:latin typeface="Source Han Sans SC Normal" pitchFamily="34" charset="-128"/>
                <a:ea typeface="Source Han Sans SC Normal" pitchFamily="34" charset="-128"/>
              </a:defRPr>
            </a:lvl1pPr>
          </a:lstStyle>
          <a:p>
            <a:r>
              <a:rPr lang="zh-CN" altLang="en-US" noProof="1"/>
              <a:t>我是描述描述描述描述描述描述描述描述描述描述描述描述描述</a:t>
            </a:r>
            <a:endParaRPr lang="zh-CN" altLang="en-US" noProof="1"/>
          </a:p>
        </p:txBody>
      </p:sp>
      <p:sp>
        <p:nvSpPr>
          <p:cNvPr id="3" name="图表占位符 2"/>
          <p:cNvSpPr>
            <a:spLocks noGrp="1"/>
          </p:cNvSpPr>
          <p:nvPr>
            <p:ph type="chart" sz="quarter" idx="34"/>
          </p:nvPr>
        </p:nvSpPr>
        <p:spPr>
          <a:xfrm>
            <a:off x="4630978" y="1423156"/>
            <a:ext cx="6762946" cy="4508631"/>
          </a:xfrm>
          <a:prstGeom prst="rect">
            <a:avLst/>
          </a:prstGeom>
        </p:spPr>
        <p:txBody>
          <a:bodyPr/>
          <a:lstStyle>
            <a:lvl1pPr marL="0" indent="0">
              <a:buNone/>
              <a:defRPr/>
            </a:lvl1pPr>
          </a:lstStyle>
          <a:p>
            <a:endParaRPr lang="zh-CN" altLang="en-US" noProof="1"/>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8" descr="未标题-1_画板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392113" y="527050"/>
            <a:ext cx="7534275"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26"/>
          <p:cNvGrpSpPr/>
          <p:nvPr userDrawn="1"/>
        </p:nvGrpSpPr>
        <p:grpSpPr bwMode="auto">
          <a:xfrm>
            <a:off x="11653838" y="1263650"/>
            <a:ext cx="111125" cy="4330700"/>
            <a:chOff x="18285" y="1577"/>
            <a:chExt cx="175" cy="6820"/>
          </a:xfrm>
        </p:grpSpPr>
        <p:cxnSp>
          <p:nvCxnSpPr>
            <p:cNvPr id="6"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7" name="组合 28"/>
            <p:cNvGrpSpPr/>
            <p:nvPr/>
          </p:nvGrpSpPr>
          <p:grpSpPr bwMode="auto">
            <a:xfrm>
              <a:off x="18285" y="2187"/>
              <a:ext cx="113" cy="5793"/>
              <a:chOff x="431800" y="1739900"/>
              <a:chExt cx="71574" cy="3678621"/>
            </a:xfrm>
          </p:grpSpPr>
          <p:cxnSp>
            <p:nvCxnSpPr>
              <p:cNvPr id="8"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grpSp>
        <p:nvGrpSpPr>
          <p:cNvPr id="39" name="组合 38"/>
          <p:cNvGrpSpPr/>
          <p:nvPr/>
        </p:nvGrpSpPr>
        <p:grpSpPr>
          <a:xfrm>
            <a:off x="10217462" y="6027487"/>
            <a:ext cx="1547284" cy="303306"/>
            <a:chOff x="79805" y="5731894"/>
            <a:chExt cx="1547284" cy="303301"/>
          </a:xfrm>
          <a:solidFill>
            <a:srgbClr val="00B4EB">
              <a:alpha val="40000"/>
            </a:srgbClr>
          </a:solidFill>
        </p:grpSpPr>
        <p:sp>
          <p:nvSpPr>
            <p:cNvPr id="40" name="平行四边形 39"/>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1" name="平行四边形 40"/>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2" name="平行四边形 41"/>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12" name="标题 11"/>
          <p:cNvSpPr>
            <a:spLocks noGrp="1"/>
          </p:cNvSpPr>
          <p:nvPr>
            <p:ph type="title" hasCustomPrompt="1"/>
          </p:nvPr>
        </p:nvSpPr>
        <p:spPr>
          <a:xfrm>
            <a:off x="4318924" y="2339429"/>
            <a:ext cx="5098126" cy="876638"/>
          </a:xfrm>
          <a:prstGeom prst="rect">
            <a:avLst/>
          </a:prstGeom>
        </p:spPr>
        <p:txBody>
          <a:bodyPr>
            <a:normAutofit/>
          </a:bodyPr>
          <a:lstStyle>
            <a:lvl1pPr>
              <a:defRPr sz="6000" b="1" i="0">
                <a:latin typeface="Source Han Sans SC" pitchFamily="34" charset="-128"/>
                <a:ea typeface="Source Han Sans SC" pitchFamily="34" charset="-128"/>
              </a:defRPr>
            </a:lvl1pPr>
          </a:lstStyle>
          <a:p>
            <a:r>
              <a:rPr lang="zh-CN" altLang="en-US" noProof="1"/>
              <a:t>谢谢您的观看！</a:t>
            </a:r>
            <a:endParaRPr lang="zh-CN" altLang="en-US" noProof="1"/>
          </a:p>
        </p:txBody>
      </p:sp>
      <p:sp>
        <p:nvSpPr>
          <p:cNvPr id="18" name="内容占位符 17"/>
          <p:cNvSpPr>
            <a:spLocks noGrp="1"/>
          </p:cNvSpPr>
          <p:nvPr>
            <p:ph sz="quarter" idx="14" hasCustomPrompt="1"/>
          </p:nvPr>
        </p:nvSpPr>
        <p:spPr>
          <a:xfrm>
            <a:off x="4570004" y="3477242"/>
            <a:ext cx="4101873" cy="458129"/>
          </a:xfrm>
          <a:prstGeom prst="rect">
            <a:avLst/>
          </a:prstGeom>
        </p:spPr>
        <p:txBody>
          <a:bodyPr>
            <a:normAutofit/>
          </a:bodyPr>
          <a:lstStyle>
            <a:lvl1pPr marL="0" indent="0" algn="ctr">
              <a:buNone/>
              <a:defRPr sz="2400" b="1" i="0">
                <a:solidFill>
                  <a:srgbClr val="275568"/>
                </a:solidFill>
                <a:latin typeface="Source Han Sans SC Medium" pitchFamily="34" charset="-128"/>
                <a:ea typeface="Source Han Sans SC Medium" pitchFamily="34" charset="-128"/>
              </a:defRPr>
            </a:lvl1pPr>
          </a:lstStyle>
          <a:p>
            <a:r>
              <a:rPr lang="en-US" altLang="zh-CN" noProof="1"/>
              <a:t>Thanks</a:t>
            </a:r>
            <a:r>
              <a:rPr lang="zh-CN" altLang="en-US" noProof="1"/>
              <a:t> </a:t>
            </a:r>
            <a:r>
              <a:rPr lang="en-US" altLang="zh-CN" noProof="1"/>
              <a:t>for</a:t>
            </a:r>
            <a:r>
              <a:rPr lang="zh-CN" altLang="en-US" noProof="1"/>
              <a:t> </a:t>
            </a:r>
            <a:r>
              <a:rPr lang="en-US" altLang="zh-CN" noProof="1"/>
              <a:t>your</a:t>
            </a:r>
            <a:r>
              <a:rPr lang="zh-CN" altLang="en-US" noProof="1"/>
              <a:t> </a:t>
            </a:r>
            <a:r>
              <a:rPr lang="en-US" altLang="zh-CN" noProof="1"/>
              <a:t>watching</a:t>
            </a:r>
            <a:endParaRPr lang="zh-CN" altLang="en-US" noProof="1"/>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8" descr="未标题-1_画板 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flipH="1">
            <a:off x="392113" y="527050"/>
            <a:ext cx="7534275"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26"/>
          <p:cNvGrpSpPr/>
          <p:nvPr userDrawn="1"/>
        </p:nvGrpSpPr>
        <p:grpSpPr bwMode="auto">
          <a:xfrm>
            <a:off x="11653838" y="1263650"/>
            <a:ext cx="111125" cy="4330700"/>
            <a:chOff x="18285" y="1577"/>
            <a:chExt cx="175" cy="6820"/>
          </a:xfrm>
        </p:grpSpPr>
        <p:cxnSp>
          <p:nvCxnSpPr>
            <p:cNvPr id="6"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7" name="组合 28"/>
            <p:cNvGrpSpPr/>
            <p:nvPr/>
          </p:nvGrpSpPr>
          <p:grpSpPr bwMode="auto">
            <a:xfrm>
              <a:off x="18285" y="2187"/>
              <a:ext cx="113" cy="5793"/>
              <a:chOff x="431800" y="1739900"/>
              <a:chExt cx="71574" cy="3678621"/>
            </a:xfrm>
          </p:grpSpPr>
          <p:cxnSp>
            <p:nvCxnSpPr>
              <p:cNvPr id="8"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6"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7"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8"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grpSp>
        <p:nvGrpSpPr>
          <p:cNvPr id="39" name="组合 38"/>
          <p:cNvGrpSpPr/>
          <p:nvPr/>
        </p:nvGrpSpPr>
        <p:grpSpPr>
          <a:xfrm>
            <a:off x="10217462" y="6027487"/>
            <a:ext cx="1547284" cy="303306"/>
            <a:chOff x="79805" y="5731894"/>
            <a:chExt cx="1547284" cy="303301"/>
          </a:xfrm>
          <a:solidFill>
            <a:srgbClr val="00B4EB">
              <a:alpha val="40000"/>
            </a:srgbClr>
          </a:solidFill>
        </p:grpSpPr>
        <p:sp>
          <p:nvSpPr>
            <p:cNvPr id="40" name="平行四边形 39"/>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1" name="平行四边形 40"/>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2" name="平行四边形 41"/>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
        <p:nvSpPr>
          <p:cNvPr id="12" name="标题 11"/>
          <p:cNvSpPr>
            <a:spLocks noGrp="1"/>
          </p:cNvSpPr>
          <p:nvPr>
            <p:ph type="title" hasCustomPrompt="1"/>
          </p:nvPr>
        </p:nvSpPr>
        <p:spPr>
          <a:xfrm>
            <a:off x="4318924" y="2219508"/>
            <a:ext cx="6250116" cy="1325563"/>
          </a:xfrm>
          <a:prstGeom prst="rect">
            <a:avLst/>
          </a:prstGeom>
        </p:spPr>
        <p:txBody>
          <a:bodyPr>
            <a:normAutofit/>
          </a:bodyPr>
          <a:lstStyle>
            <a:lvl1pPr>
              <a:defRPr sz="6000" b="1" i="0">
                <a:latin typeface="Source Han Sans SC" pitchFamily="34" charset="-128"/>
                <a:ea typeface="Source Han Sans SC" pitchFamily="34" charset="-128"/>
              </a:defRPr>
            </a:lvl1pPr>
          </a:lstStyle>
          <a:p>
            <a:r>
              <a:rPr lang="zh-CN" altLang="en-US" noProof="1"/>
              <a:t>格尔软件</a:t>
            </a:r>
            <a:r>
              <a:rPr lang="en-US" altLang="zh-CN" noProof="1"/>
              <a:t>PPT</a:t>
            </a:r>
            <a:r>
              <a:rPr lang="zh-CN" altLang="en-US" noProof="1"/>
              <a:t>模板</a:t>
            </a:r>
            <a:endParaRPr lang="zh-CN" altLang="en-US" noProof="1"/>
          </a:p>
        </p:txBody>
      </p:sp>
      <p:sp>
        <p:nvSpPr>
          <p:cNvPr id="18" name="内容占位符 17"/>
          <p:cNvSpPr>
            <a:spLocks noGrp="1"/>
          </p:cNvSpPr>
          <p:nvPr>
            <p:ph sz="quarter" idx="14" hasCustomPrompt="1"/>
          </p:nvPr>
        </p:nvSpPr>
        <p:spPr>
          <a:xfrm>
            <a:off x="5786982" y="4015786"/>
            <a:ext cx="3313999" cy="795007"/>
          </a:xfrm>
          <a:prstGeom prst="rect">
            <a:avLst/>
          </a:prstGeom>
        </p:spPr>
        <p:txBody>
          <a:bodyPr>
            <a:normAutofit/>
          </a:bodyPr>
          <a:lstStyle>
            <a:lvl1pPr marL="0" indent="0" algn="ctr">
              <a:buNone/>
              <a:defRPr sz="2400" b="0" i="0">
                <a:solidFill>
                  <a:srgbClr val="275568"/>
                </a:solidFill>
                <a:latin typeface="Source Han Sans SC Medium" pitchFamily="34" charset="-128"/>
                <a:ea typeface="Source Han Sans SC Medium" pitchFamily="34" charset="-128"/>
              </a:defRPr>
            </a:lvl1pPr>
          </a:lstStyle>
          <a:p>
            <a:r>
              <a:rPr lang="zh-CN" altLang="en-US" noProof="1"/>
              <a:t>格尔软件股份有限公司</a:t>
            </a:r>
            <a:endParaRPr lang="en-US" altLang="zh-CN" noProof="1"/>
          </a:p>
          <a:p>
            <a:r>
              <a:rPr lang="en-US" altLang="zh-CN" noProof="1"/>
              <a:t>2019</a:t>
            </a:r>
            <a:r>
              <a:rPr lang="zh-CN" altLang="en-US" noProof="1"/>
              <a:t>年</a:t>
            </a:r>
            <a:r>
              <a:rPr lang="en-US" altLang="zh-CN" noProof="1"/>
              <a:t>9</a:t>
            </a:r>
            <a:r>
              <a:rPr lang="zh-CN" altLang="en-US" noProof="1"/>
              <a:t>月</a:t>
            </a:r>
            <a:r>
              <a:rPr lang="en-US" altLang="zh-CN" noProof="1"/>
              <a:t>9</a:t>
            </a:r>
            <a:r>
              <a:rPr lang="zh-CN" altLang="en-US" noProof="1"/>
              <a:t>日</a:t>
            </a:r>
            <a:endParaRPr lang="zh-CN" altLang="en-US" noProof="1"/>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文本框 2"/>
          <p:cNvSpPr txBox="1">
            <a:spLocks noChangeArrowheads="1"/>
          </p:cNvSpPr>
          <p:nvPr userDrawn="1"/>
        </p:nvSpPr>
        <p:spPr bwMode="auto">
          <a:xfrm>
            <a:off x="7185025" y="2220913"/>
            <a:ext cx="715963" cy="400050"/>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01</a:t>
            </a:r>
            <a:endParaRPr lang="zh-CN" altLang="en-US" sz="2000">
              <a:solidFill>
                <a:schemeClr val="bg1"/>
              </a:solidFill>
              <a:latin typeface="张海山锐线体简" pitchFamily="2" charset="-122"/>
              <a:ea typeface="张海山锐线体简" pitchFamily="2" charset="-122"/>
            </a:endParaRPr>
          </a:p>
        </p:txBody>
      </p:sp>
      <p:grpSp>
        <p:nvGrpSpPr>
          <p:cNvPr id="3" name="组合 8"/>
          <p:cNvGrpSpPr/>
          <p:nvPr userDrawn="1"/>
        </p:nvGrpSpPr>
        <p:grpSpPr bwMode="auto">
          <a:xfrm>
            <a:off x="11653838" y="1263650"/>
            <a:ext cx="111125" cy="4330700"/>
            <a:chOff x="18285" y="1577"/>
            <a:chExt cx="175" cy="6820"/>
          </a:xfrm>
        </p:grpSpPr>
        <p:cxnSp>
          <p:nvCxnSpPr>
            <p:cNvPr id="4" name="直接连接符 2278"/>
            <p:cNvCxnSpPr/>
            <p:nvPr/>
          </p:nvCxnSpPr>
          <p:spPr>
            <a:xfrm>
              <a:off x="18460" y="1577"/>
              <a:ext cx="0" cy="682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nvGrpSpPr>
            <p:cNvPr id="5" name="组合 10"/>
            <p:cNvGrpSpPr/>
            <p:nvPr/>
          </p:nvGrpSpPr>
          <p:grpSpPr bwMode="auto">
            <a:xfrm>
              <a:off x="18285" y="2187"/>
              <a:ext cx="113" cy="5793"/>
              <a:chOff x="431800" y="1739900"/>
              <a:chExt cx="71574" cy="3678621"/>
            </a:xfrm>
          </p:grpSpPr>
          <p:cxnSp>
            <p:nvCxnSpPr>
              <p:cNvPr id="6" name="直接连接符 2324"/>
              <p:cNvCxnSpPr/>
              <p:nvPr/>
            </p:nvCxnSpPr>
            <p:spPr>
              <a:xfrm>
                <a:off x="433383" y="173990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2330"/>
              <p:cNvCxnSpPr/>
              <p:nvPr/>
            </p:nvCxnSpPr>
            <p:spPr>
              <a:xfrm>
                <a:off x="431800" y="187166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8" name="直接连接符 2331"/>
              <p:cNvCxnSpPr/>
              <p:nvPr/>
            </p:nvCxnSpPr>
            <p:spPr>
              <a:xfrm>
                <a:off x="431800" y="200343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2332"/>
              <p:cNvCxnSpPr/>
              <p:nvPr/>
            </p:nvCxnSpPr>
            <p:spPr>
              <a:xfrm>
                <a:off x="431800" y="213360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2333"/>
              <p:cNvCxnSpPr/>
              <p:nvPr/>
            </p:nvCxnSpPr>
            <p:spPr>
              <a:xfrm>
                <a:off x="431800" y="226537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2334"/>
              <p:cNvCxnSpPr/>
              <p:nvPr/>
            </p:nvCxnSpPr>
            <p:spPr>
              <a:xfrm>
                <a:off x="431800" y="239713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2335"/>
              <p:cNvCxnSpPr/>
              <p:nvPr/>
            </p:nvCxnSpPr>
            <p:spPr>
              <a:xfrm>
                <a:off x="431800" y="25289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2336"/>
              <p:cNvCxnSpPr/>
              <p:nvPr/>
            </p:nvCxnSpPr>
            <p:spPr>
              <a:xfrm>
                <a:off x="431800" y="265907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4" name="直接连接符 2337"/>
              <p:cNvCxnSpPr/>
              <p:nvPr/>
            </p:nvCxnSpPr>
            <p:spPr>
              <a:xfrm>
                <a:off x="431800" y="279084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5" name="直接连接符 2338"/>
              <p:cNvCxnSpPr/>
              <p:nvPr/>
            </p:nvCxnSpPr>
            <p:spPr>
              <a:xfrm>
                <a:off x="431800" y="292260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2339"/>
              <p:cNvCxnSpPr/>
              <p:nvPr/>
            </p:nvCxnSpPr>
            <p:spPr>
              <a:xfrm>
                <a:off x="431800" y="305278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7" name="直接连接符 2340"/>
              <p:cNvCxnSpPr/>
              <p:nvPr/>
            </p:nvCxnSpPr>
            <p:spPr>
              <a:xfrm>
                <a:off x="431800" y="318455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2341"/>
              <p:cNvCxnSpPr/>
              <p:nvPr/>
            </p:nvCxnSpPr>
            <p:spPr>
              <a:xfrm>
                <a:off x="431800" y="3316316"/>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2342"/>
              <p:cNvCxnSpPr/>
              <p:nvPr/>
            </p:nvCxnSpPr>
            <p:spPr>
              <a:xfrm>
                <a:off x="431800" y="3448081"/>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0" name="直接连接符 2343"/>
              <p:cNvCxnSpPr/>
              <p:nvPr/>
            </p:nvCxnSpPr>
            <p:spPr>
              <a:xfrm>
                <a:off x="431800" y="357825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1" name="直接连接符 2344"/>
              <p:cNvCxnSpPr/>
              <p:nvPr/>
            </p:nvCxnSpPr>
            <p:spPr>
              <a:xfrm>
                <a:off x="431800" y="371002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345"/>
              <p:cNvCxnSpPr/>
              <p:nvPr/>
            </p:nvCxnSpPr>
            <p:spPr>
              <a:xfrm>
                <a:off x="431800" y="3841788"/>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346"/>
              <p:cNvCxnSpPr/>
              <p:nvPr/>
            </p:nvCxnSpPr>
            <p:spPr>
              <a:xfrm>
                <a:off x="431800" y="3973553"/>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47"/>
              <p:cNvCxnSpPr/>
              <p:nvPr/>
            </p:nvCxnSpPr>
            <p:spPr>
              <a:xfrm>
                <a:off x="431800" y="410531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5" name="直接连接符 2348"/>
              <p:cNvCxnSpPr/>
              <p:nvPr/>
            </p:nvCxnSpPr>
            <p:spPr>
              <a:xfrm>
                <a:off x="431800" y="423549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6" name="直接连接符 2349"/>
              <p:cNvCxnSpPr/>
              <p:nvPr/>
            </p:nvCxnSpPr>
            <p:spPr>
              <a:xfrm>
                <a:off x="431800" y="4367260"/>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7" name="直接连接符 2350"/>
              <p:cNvCxnSpPr/>
              <p:nvPr/>
            </p:nvCxnSpPr>
            <p:spPr>
              <a:xfrm>
                <a:off x="431800" y="4499025"/>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351"/>
              <p:cNvCxnSpPr/>
              <p:nvPr/>
            </p:nvCxnSpPr>
            <p:spPr>
              <a:xfrm>
                <a:off x="431800" y="462920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29" name="直接连接符 2352"/>
              <p:cNvCxnSpPr/>
              <p:nvPr/>
            </p:nvCxnSpPr>
            <p:spPr>
              <a:xfrm>
                <a:off x="431800" y="476096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0" name="直接连接符 2353"/>
              <p:cNvCxnSpPr/>
              <p:nvPr/>
            </p:nvCxnSpPr>
            <p:spPr>
              <a:xfrm>
                <a:off x="431800" y="4892732"/>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1" name="直接连接符 2354"/>
              <p:cNvCxnSpPr/>
              <p:nvPr/>
            </p:nvCxnSpPr>
            <p:spPr>
              <a:xfrm>
                <a:off x="431800" y="5024497"/>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2" name="直接连接符 2355"/>
              <p:cNvCxnSpPr/>
              <p:nvPr/>
            </p:nvCxnSpPr>
            <p:spPr>
              <a:xfrm>
                <a:off x="431800" y="515467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2356"/>
              <p:cNvCxnSpPr/>
              <p:nvPr/>
            </p:nvCxnSpPr>
            <p:spPr>
              <a:xfrm>
                <a:off x="431800" y="5286439"/>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2357"/>
              <p:cNvCxnSpPr/>
              <p:nvPr/>
            </p:nvCxnSpPr>
            <p:spPr>
              <a:xfrm>
                <a:off x="431800" y="5418204"/>
                <a:ext cx="69674" cy="0"/>
              </a:xfrm>
              <a:prstGeom prst="line">
                <a:avLst/>
              </a:prstGeom>
              <a:ln>
                <a:solidFill>
                  <a:srgbClr val="285568">
                    <a:alpha val="40000"/>
                  </a:srgbClr>
                </a:solidFill>
              </a:ln>
            </p:spPr>
            <p:style>
              <a:lnRef idx="1">
                <a:schemeClr val="accent1"/>
              </a:lnRef>
              <a:fillRef idx="0">
                <a:schemeClr val="accent1"/>
              </a:fillRef>
              <a:effectRef idx="0">
                <a:schemeClr val="accent1"/>
              </a:effectRef>
              <a:fontRef idx="minor">
                <a:schemeClr val="tx1"/>
              </a:fontRef>
            </p:style>
          </p:cxnSp>
        </p:grpSp>
      </p:grpSp>
      <p:sp>
        <p:nvSpPr>
          <p:cNvPr id="35" name="文本框 5"/>
          <p:cNvSpPr txBox="1">
            <a:spLocks noChangeArrowheads="1"/>
          </p:cNvSpPr>
          <p:nvPr userDrawn="1"/>
        </p:nvSpPr>
        <p:spPr bwMode="auto">
          <a:xfrm>
            <a:off x="2749550" y="3059113"/>
            <a:ext cx="19272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3200" b="1">
                <a:solidFill>
                  <a:srgbClr val="262626"/>
                </a:solidFill>
              </a:rPr>
              <a:t>contents</a:t>
            </a:r>
            <a:endParaRPr lang="zh-CN" altLang="en-US" sz="3200" b="1">
              <a:solidFill>
                <a:srgbClr val="262626"/>
              </a:solidFill>
              <a:ea typeface="微软雅黑" panose="020B0503020204020204" pitchFamily="34" charset="-122"/>
            </a:endParaRPr>
          </a:p>
        </p:txBody>
      </p:sp>
      <p:sp>
        <p:nvSpPr>
          <p:cNvPr id="36" name="矩形 35"/>
          <p:cNvSpPr/>
          <p:nvPr userDrawn="1"/>
        </p:nvSpPr>
        <p:spPr>
          <a:xfrm>
            <a:off x="1766888" y="2532063"/>
            <a:ext cx="608012" cy="608012"/>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tx1">
                  <a:lumMod val="85000"/>
                  <a:lumOff val="15000"/>
                </a:schemeClr>
              </a:solidFill>
            </a:endParaRPr>
          </a:p>
        </p:txBody>
      </p:sp>
      <p:sp>
        <p:nvSpPr>
          <p:cNvPr id="37" name="矩形 36"/>
          <p:cNvSpPr/>
          <p:nvPr userDrawn="1"/>
        </p:nvSpPr>
        <p:spPr>
          <a:xfrm>
            <a:off x="2513013" y="3232150"/>
            <a:ext cx="249237" cy="250825"/>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tx1">
                  <a:lumMod val="85000"/>
                  <a:lumOff val="15000"/>
                </a:schemeClr>
              </a:solidFill>
            </a:endParaRPr>
          </a:p>
        </p:txBody>
      </p:sp>
      <p:sp>
        <p:nvSpPr>
          <p:cNvPr id="38" name="矩形 8"/>
          <p:cNvSpPr>
            <a:spLocks noChangeArrowheads="1"/>
          </p:cNvSpPr>
          <p:nvPr userDrawn="1"/>
        </p:nvSpPr>
        <p:spPr bwMode="auto">
          <a:xfrm>
            <a:off x="2686050" y="2324100"/>
            <a:ext cx="15700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r"/>
            <a:r>
              <a:rPr lang="zh-CN" altLang="en-US" sz="5400" b="1">
                <a:solidFill>
                  <a:srgbClr val="262626"/>
                </a:solidFill>
                <a:latin typeface="微软雅黑" panose="020B0503020204020204" pitchFamily="34" charset="-122"/>
                <a:ea typeface="微软雅黑" panose="020B0503020204020204" pitchFamily="34" charset="-122"/>
              </a:rPr>
              <a:t>目录</a:t>
            </a:r>
            <a:endParaRPr lang="en-US" altLang="zh-CN" sz="5400" b="1">
              <a:solidFill>
                <a:srgbClr val="262626"/>
              </a:solidFill>
              <a:latin typeface="微软雅黑" panose="020B0503020204020204" pitchFamily="34" charset="-122"/>
            </a:endParaRPr>
          </a:p>
        </p:txBody>
      </p:sp>
      <p:sp>
        <p:nvSpPr>
          <p:cNvPr id="39" name="文本框 2"/>
          <p:cNvSpPr txBox="1">
            <a:spLocks noChangeArrowheads="1"/>
          </p:cNvSpPr>
          <p:nvPr userDrawn="1"/>
        </p:nvSpPr>
        <p:spPr bwMode="auto">
          <a:xfrm>
            <a:off x="7185025" y="3086100"/>
            <a:ext cx="715963" cy="400050"/>
          </a:xfrm>
          <a:prstGeom prst="rect">
            <a:avLst/>
          </a:prstGeom>
          <a:solidFill>
            <a:srgbClr val="404040"/>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02</a:t>
            </a:r>
            <a:endParaRPr lang="zh-CN" altLang="en-US" sz="2000">
              <a:solidFill>
                <a:schemeClr val="bg1"/>
              </a:solidFill>
              <a:latin typeface="张海山锐线体简" pitchFamily="2" charset="-122"/>
              <a:ea typeface="张海山锐线体简" pitchFamily="2" charset="-122"/>
            </a:endParaRPr>
          </a:p>
        </p:txBody>
      </p:sp>
      <p:sp>
        <p:nvSpPr>
          <p:cNvPr id="40" name="文本框 2"/>
          <p:cNvSpPr txBox="1">
            <a:spLocks noChangeArrowheads="1"/>
          </p:cNvSpPr>
          <p:nvPr userDrawn="1"/>
        </p:nvSpPr>
        <p:spPr bwMode="auto">
          <a:xfrm>
            <a:off x="7185025" y="3951288"/>
            <a:ext cx="715963" cy="401637"/>
          </a:xfrm>
          <a:prstGeom prst="rect">
            <a:avLst/>
          </a:prstGeom>
          <a:solidFill>
            <a:schemeClr val="accent1"/>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03</a:t>
            </a:r>
            <a:endParaRPr lang="zh-CN" altLang="en-US" sz="2000">
              <a:solidFill>
                <a:schemeClr val="bg1"/>
              </a:solidFill>
              <a:latin typeface="张海山锐线体简" pitchFamily="2" charset="-122"/>
              <a:ea typeface="张海山锐线体简" pitchFamily="2" charset="-122"/>
            </a:endParaRPr>
          </a:p>
        </p:txBody>
      </p:sp>
      <p:sp>
        <p:nvSpPr>
          <p:cNvPr id="41" name="文本框 2"/>
          <p:cNvSpPr txBox="1">
            <a:spLocks noChangeArrowheads="1"/>
          </p:cNvSpPr>
          <p:nvPr userDrawn="1"/>
        </p:nvSpPr>
        <p:spPr bwMode="auto">
          <a:xfrm>
            <a:off x="7185025" y="4818063"/>
            <a:ext cx="715963" cy="400050"/>
          </a:xfrm>
          <a:prstGeom prst="rect">
            <a:avLst/>
          </a:prstGeom>
          <a:solidFill>
            <a:srgbClr val="404040"/>
          </a:solidFill>
          <a:ln>
            <a:noFill/>
          </a:ln>
          <a:extLst>
            <a:ext uri="{91240B29-F687-4F45-9708-019B960494DF}">
              <a14:hiddenLine xmlns:a14="http://schemas.microsoft.com/office/drawing/2010/main" w="19050">
                <a:solidFill>
                  <a:srgbClr val="000000"/>
                </a:solidFill>
                <a:miter lim="800000"/>
                <a:headEnd/>
                <a:tailEnd/>
              </a14:hiddenLine>
            </a:ext>
          </a:extLst>
        </p:spPr>
        <p:txBody>
          <a:bodyPr>
            <a:spAutoFit/>
          </a:bodyPr>
          <a:lstStyle/>
          <a:p>
            <a:pPr algn="ctr"/>
            <a:r>
              <a:rPr lang="en-US" altLang="zh-CN" sz="2000">
                <a:solidFill>
                  <a:schemeClr val="bg1"/>
                </a:solidFill>
                <a:latin typeface="张海山锐线体简" pitchFamily="2" charset="-122"/>
                <a:ea typeface="张海山锐线体简" pitchFamily="2" charset="-122"/>
              </a:rPr>
              <a:t>04</a:t>
            </a:r>
            <a:endParaRPr lang="zh-CN" altLang="en-US" sz="2000">
              <a:solidFill>
                <a:schemeClr val="bg1"/>
              </a:solidFill>
              <a:latin typeface="张海山锐线体简" pitchFamily="2" charset="-122"/>
              <a:ea typeface="张海山锐线体简" pitchFamily="2" charset="-122"/>
            </a:endParaRPr>
          </a:p>
        </p:txBody>
      </p:sp>
      <p:grpSp>
        <p:nvGrpSpPr>
          <p:cNvPr id="42" name="组合 41"/>
          <p:cNvGrpSpPr/>
          <p:nvPr/>
        </p:nvGrpSpPr>
        <p:grpSpPr>
          <a:xfrm>
            <a:off x="10217462" y="6027487"/>
            <a:ext cx="1547284" cy="303306"/>
            <a:chOff x="79805" y="5731894"/>
            <a:chExt cx="1547284" cy="303301"/>
          </a:xfrm>
          <a:solidFill>
            <a:srgbClr val="00B4EB">
              <a:alpha val="40000"/>
            </a:srgbClr>
          </a:solidFill>
        </p:grpSpPr>
        <p:sp>
          <p:nvSpPr>
            <p:cNvPr id="43" name="平行四边形 42"/>
            <p:cNvSpPr/>
            <p:nvPr/>
          </p:nvSpPr>
          <p:spPr>
            <a:xfrm rot="10800000" flipH="1">
              <a:off x="79805"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4" name="平行四边形 43"/>
            <p:cNvSpPr/>
            <p:nvPr/>
          </p:nvSpPr>
          <p:spPr>
            <a:xfrm rot="10800000" flipH="1">
              <a:off x="564693" y="5731894"/>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45" name="平行四边形 44"/>
            <p:cNvSpPr/>
            <p:nvPr/>
          </p:nvSpPr>
          <p:spPr>
            <a:xfrm rot="10800000" flipH="1">
              <a:off x="1036181" y="5733270"/>
              <a:ext cx="590908" cy="301925"/>
            </a:xfrm>
            <a:prstGeom prst="parallelogram">
              <a:avLst>
                <a:gd name="adj" fmla="val 87857"/>
              </a:avLst>
            </a:prstGeom>
            <a:solidFill>
              <a:srgbClr val="28556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gr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图片 13"/>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12211050" cy="814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Google Shape;180;p28"/>
          <p:cNvSpPr>
            <a:spLocks noChangeArrowheads="1"/>
          </p:cNvSpPr>
          <p:nvPr userDrawn="1"/>
        </p:nvSpPr>
        <p:spPr bwMode="auto">
          <a:xfrm>
            <a:off x="676275" y="0"/>
            <a:ext cx="10839450" cy="6888163"/>
          </a:xfrm>
          <a:prstGeom prst="parallelogram">
            <a:avLst>
              <a:gd name="adj" fmla="val 25003"/>
            </a:avLst>
          </a:prstGeom>
          <a:solidFill>
            <a:srgbClr val="589EA5">
              <a:alpha val="9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91425" rIns="91425" bIns="91425" anchor="ctr"/>
          <a:lstStyle/>
          <a:p>
            <a:endParaRPr lang="en-US" altLang="zh-CN"/>
          </a:p>
        </p:txBody>
      </p:sp>
      <p:sp>
        <p:nvSpPr>
          <p:cNvPr id="2" name="标题 1"/>
          <p:cNvSpPr>
            <a:spLocks noGrp="1"/>
          </p:cNvSpPr>
          <p:nvPr>
            <p:ph type="title" hasCustomPrompt="1"/>
          </p:nvPr>
        </p:nvSpPr>
        <p:spPr>
          <a:xfrm>
            <a:off x="2955925" y="1016000"/>
            <a:ext cx="6280150" cy="1108075"/>
          </a:xfrm>
          <a:prstGeom prst="rect">
            <a:avLst/>
          </a:prstGeom>
        </p:spPr>
        <p:txBody>
          <a:bodyPr anchor="b"/>
          <a:lstStyle>
            <a:lvl1pPr>
              <a:defRPr sz="6000" b="1" i="0">
                <a:solidFill>
                  <a:schemeClr val="bg1"/>
                </a:solidFill>
                <a:latin typeface="Source Han Sans SC" pitchFamily="34" charset="-128"/>
                <a:ea typeface="Source Han Sans SC" pitchFamily="34" charset="-128"/>
              </a:defRPr>
            </a:lvl1pPr>
          </a:lstStyle>
          <a:p>
            <a:r>
              <a:rPr lang="zh-CN" altLang="en-US" noProof="1"/>
              <a:t>标标标标标标标题</a:t>
            </a:r>
            <a:endParaRPr lang="zh-CN" altLang="en-US" noProof="1"/>
          </a:p>
        </p:txBody>
      </p:sp>
      <p:sp>
        <p:nvSpPr>
          <p:cNvPr id="3" name="文本占位符 2"/>
          <p:cNvSpPr>
            <a:spLocks noGrp="1"/>
          </p:cNvSpPr>
          <p:nvPr>
            <p:ph type="body" idx="1" hasCustomPrompt="1"/>
          </p:nvPr>
        </p:nvSpPr>
        <p:spPr>
          <a:xfrm>
            <a:off x="1727200" y="2616840"/>
            <a:ext cx="8559800" cy="2172329"/>
          </a:xfrm>
          <a:prstGeom prst="rect">
            <a:avLst/>
          </a:prstGeom>
        </p:spPr>
        <p:txBody>
          <a:bodyPr/>
          <a:lstStyle>
            <a:lvl1pPr marL="0" indent="0">
              <a:lnSpc>
                <a:spcPct val="150000"/>
              </a:lnSpc>
              <a:buNone/>
              <a:defRPr sz="1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zh-CN" altLang="en-US" noProof="1"/>
              <a:t>       我是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内容</a:t>
            </a:r>
            <a:endParaRPr lang="zh-CN" altLang="en-US"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4" Type="http://schemas.openxmlformats.org/officeDocument/2006/relationships/theme" Target="../theme/theme1.xml"/><Relationship Id="rId33" Type="http://schemas.openxmlformats.org/officeDocument/2006/relationships/image" Target="../media/image6.png"/><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1.xml"/><Relationship Id="rId8" Type="http://schemas.openxmlformats.org/officeDocument/2006/relationships/slideLayout" Target="../slideLayouts/slideLayout40.xml"/><Relationship Id="rId7" Type="http://schemas.openxmlformats.org/officeDocument/2006/relationships/slideLayout" Target="../slideLayouts/slideLayout39.xml"/><Relationship Id="rId6" Type="http://schemas.openxmlformats.org/officeDocument/2006/relationships/slideLayout" Target="../slideLayouts/slideLayout38.xml"/><Relationship Id="rId5" Type="http://schemas.openxmlformats.org/officeDocument/2006/relationships/slideLayout" Target="../slideLayouts/slideLayout37.xml"/><Relationship Id="rId4" Type="http://schemas.openxmlformats.org/officeDocument/2006/relationships/slideLayout" Target="../slideLayouts/slideLayout36.xml"/><Relationship Id="rId34" Type="http://schemas.openxmlformats.org/officeDocument/2006/relationships/theme" Target="../theme/theme2.xml"/><Relationship Id="rId33" Type="http://schemas.openxmlformats.org/officeDocument/2006/relationships/image" Target="../media/image6.png"/><Relationship Id="rId32" Type="http://schemas.openxmlformats.org/officeDocument/2006/relationships/slideLayout" Target="../slideLayouts/slideLayout64.xml"/><Relationship Id="rId31" Type="http://schemas.openxmlformats.org/officeDocument/2006/relationships/slideLayout" Target="../slideLayouts/slideLayout63.xml"/><Relationship Id="rId30" Type="http://schemas.openxmlformats.org/officeDocument/2006/relationships/slideLayout" Target="../slideLayouts/slideLayout62.xml"/><Relationship Id="rId3" Type="http://schemas.openxmlformats.org/officeDocument/2006/relationships/slideLayout" Target="../slideLayouts/slideLayout35.xml"/><Relationship Id="rId29" Type="http://schemas.openxmlformats.org/officeDocument/2006/relationships/slideLayout" Target="../slideLayouts/slideLayout61.xml"/><Relationship Id="rId28" Type="http://schemas.openxmlformats.org/officeDocument/2006/relationships/slideLayout" Target="../slideLayouts/slideLayout60.xml"/><Relationship Id="rId27" Type="http://schemas.openxmlformats.org/officeDocument/2006/relationships/slideLayout" Target="../slideLayouts/slideLayout59.xml"/><Relationship Id="rId26" Type="http://schemas.openxmlformats.org/officeDocument/2006/relationships/slideLayout" Target="../slideLayouts/slideLayout58.xml"/><Relationship Id="rId25" Type="http://schemas.openxmlformats.org/officeDocument/2006/relationships/slideLayout" Target="../slideLayouts/slideLayout57.xml"/><Relationship Id="rId24" Type="http://schemas.openxmlformats.org/officeDocument/2006/relationships/slideLayout" Target="../slideLayouts/slideLayout56.xml"/><Relationship Id="rId23" Type="http://schemas.openxmlformats.org/officeDocument/2006/relationships/slideLayout" Target="../slideLayouts/slideLayout55.xml"/><Relationship Id="rId22" Type="http://schemas.openxmlformats.org/officeDocument/2006/relationships/slideLayout" Target="../slideLayouts/slideLayout54.xml"/><Relationship Id="rId21" Type="http://schemas.openxmlformats.org/officeDocument/2006/relationships/slideLayout" Target="../slideLayouts/slideLayout53.xml"/><Relationship Id="rId20" Type="http://schemas.openxmlformats.org/officeDocument/2006/relationships/slideLayout" Target="../slideLayouts/slideLayout52.xml"/><Relationship Id="rId2" Type="http://schemas.openxmlformats.org/officeDocument/2006/relationships/slideLayout" Target="../slideLayouts/slideLayout34.xml"/><Relationship Id="rId19" Type="http://schemas.openxmlformats.org/officeDocument/2006/relationships/slideLayout" Target="../slideLayouts/slideLayout51.xml"/><Relationship Id="rId18" Type="http://schemas.openxmlformats.org/officeDocument/2006/relationships/slideLayout" Target="../slideLayouts/slideLayout50.xml"/><Relationship Id="rId17" Type="http://schemas.openxmlformats.org/officeDocument/2006/relationships/slideLayout" Target="../slideLayouts/slideLayout49.xml"/><Relationship Id="rId16" Type="http://schemas.openxmlformats.org/officeDocument/2006/relationships/slideLayout" Target="../slideLayouts/slideLayout48.xml"/><Relationship Id="rId15" Type="http://schemas.openxmlformats.org/officeDocument/2006/relationships/slideLayout" Target="../slideLayouts/slideLayout47.xml"/><Relationship Id="rId14" Type="http://schemas.openxmlformats.org/officeDocument/2006/relationships/slideLayout" Target="../slideLayouts/slideLayout46.xml"/><Relationship Id="rId13" Type="http://schemas.openxmlformats.org/officeDocument/2006/relationships/slideLayout" Target="../slideLayouts/slideLayout45.xml"/><Relationship Id="rId12" Type="http://schemas.openxmlformats.org/officeDocument/2006/relationships/slideLayout" Target="../slideLayouts/slideLayout44.xml"/><Relationship Id="rId11" Type="http://schemas.openxmlformats.org/officeDocument/2006/relationships/slideLayout" Target="../slideLayouts/slideLayout43.xml"/><Relationship Id="rId10" Type="http://schemas.openxmlformats.org/officeDocument/2006/relationships/slideLayout" Target="../slideLayouts/slideLayout42.xml"/><Relationship Id="rId1" Type="http://schemas.openxmlformats.org/officeDocument/2006/relationships/slideLayout" Target="../slideLayouts/slideLayout3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73.xml"/><Relationship Id="rId8" Type="http://schemas.openxmlformats.org/officeDocument/2006/relationships/slideLayout" Target="../slideLayouts/slideLayout72.xml"/><Relationship Id="rId7" Type="http://schemas.openxmlformats.org/officeDocument/2006/relationships/slideLayout" Target="../slideLayouts/slideLayout71.xml"/><Relationship Id="rId6" Type="http://schemas.openxmlformats.org/officeDocument/2006/relationships/slideLayout" Target="../slideLayouts/slideLayout70.xml"/><Relationship Id="rId5" Type="http://schemas.openxmlformats.org/officeDocument/2006/relationships/slideLayout" Target="../slideLayouts/slideLayout69.xml"/><Relationship Id="rId4" Type="http://schemas.openxmlformats.org/officeDocument/2006/relationships/slideLayout" Target="../slideLayouts/slideLayout68.xml"/><Relationship Id="rId34" Type="http://schemas.openxmlformats.org/officeDocument/2006/relationships/theme" Target="../theme/theme3.xml"/><Relationship Id="rId33" Type="http://schemas.openxmlformats.org/officeDocument/2006/relationships/image" Target="../media/image6.png"/><Relationship Id="rId32" Type="http://schemas.openxmlformats.org/officeDocument/2006/relationships/slideLayout" Target="../slideLayouts/slideLayout96.xml"/><Relationship Id="rId31" Type="http://schemas.openxmlformats.org/officeDocument/2006/relationships/slideLayout" Target="../slideLayouts/slideLayout95.xml"/><Relationship Id="rId30" Type="http://schemas.openxmlformats.org/officeDocument/2006/relationships/slideLayout" Target="../slideLayouts/slideLayout94.xml"/><Relationship Id="rId3" Type="http://schemas.openxmlformats.org/officeDocument/2006/relationships/slideLayout" Target="../slideLayouts/slideLayout67.xml"/><Relationship Id="rId29" Type="http://schemas.openxmlformats.org/officeDocument/2006/relationships/slideLayout" Target="../slideLayouts/slideLayout93.xml"/><Relationship Id="rId28" Type="http://schemas.openxmlformats.org/officeDocument/2006/relationships/slideLayout" Target="../slideLayouts/slideLayout92.xml"/><Relationship Id="rId27" Type="http://schemas.openxmlformats.org/officeDocument/2006/relationships/slideLayout" Target="../slideLayouts/slideLayout91.xml"/><Relationship Id="rId26" Type="http://schemas.openxmlformats.org/officeDocument/2006/relationships/slideLayout" Target="../slideLayouts/slideLayout90.xml"/><Relationship Id="rId25" Type="http://schemas.openxmlformats.org/officeDocument/2006/relationships/slideLayout" Target="../slideLayouts/slideLayout89.xml"/><Relationship Id="rId24" Type="http://schemas.openxmlformats.org/officeDocument/2006/relationships/slideLayout" Target="../slideLayouts/slideLayout88.xml"/><Relationship Id="rId23" Type="http://schemas.openxmlformats.org/officeDocument/2006/relationships/slideLayout" Target="../slideLayouts/slideLayout87.xml"/><Relationship Id="rId22" Type="http://schemas.openxmlformats.org/officeDocument/2006/relationships/slideLayout" Target="../slideLayouts/slideLayout86.xml"/><Relationship Id="rId21" Type="http://schemas.openxmlformats.org/officeDocument/2006/relationships/slideLayout" Target="../slideLayouts/slideLayout85.xml"/><Relationship Id="rId20" Type="http://schemas.openxmlformats.org/officeDocument/2006/relationships/slideLayout" Target="../slideLayouts/slideLayout84.xml"/><Relationship Id="rId2" Type="http://schemas.openxmlformats.org/officeDocument/2006/relationships/slideLayout" Target="../slideLayouts/slideLayout66.xml"/><Relationship Id="rId19" Type="http://schemas.openxmlformats.org/officeDocument/2006/relationships/slideLayout" Target="../slideLayouts/slideLayout83.xml"/><Relationship Id="rId18" Type="http://schemas.openxmlformats.org/officeDocument/2006/relationships/slideLayout" Target="../slideLayouts/slideLayout82.xml"/><Relationship Id="rId17" Type="http://schemas.openxmlformats.org/officeDocument/2006/relationships/slideLayout" Target="../slideLayouts/slideLayout81.xml"/><Relationship Id="rId16" Type="http://schemas.openxmlformats.org/officeDocument/2006/relationships/slideLayout" Target="../slideLayouts/slideLayout80.xml"/><Relationship Id="rId15" Type="http://schemas.openxmlformats.org/officeDocument/2006/relationships/slideLayout" Target="../slideLayouts/slideLayout79.xml"/><Relationship Id="rId14" Type="http://schemas.openxmlformats.org/officeDocument/2006/relationships/slideLayout" Target="../slideLayouts/slideLayout78.xml"/><Relationship Id="rId13" Type="http://schemas.openxmlformats.org/officeDocument/2006/relationships/slideLayout" Target="../slideLayouts/slideLayout77.xml"/><Relationship Id="rId12" Type="http://schemas.openxmlformats.org/officeDocument/2006/relationships/slideLayout" Target="../slideLayouts/slideLayout76.xml"/><Relationship Id="rId11" Type="http://schemas.openxmlformats.org/officeDocument/2006/relationships/slideLayout" Target="../slideLayouts/slideLayout75.xml"/><Relationship Id="rId10" Type="http://schemas.openxmlformats.org/officeDocument/2006/relationships/slideLayout" Target="../slideLayouts/slideLayout74.xml"/><Relationship Id="rId1"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105.xml"/><Relationship Id="rId8" Type="http://schemas.openxmlformats.org/officeDocument/2006/relationships/slideLayout" Target="../slideLayouts/slideLayout104.xml"/><Relationship Id="rId7" Type="http://schemas.openxmlformats.org/officeDocument/2006/relationships/slideLayout" Target="../slideLayouts/slideLayout103.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 Id="rId34" Type="http://schemas.openxmlformats.org/officeDocument/2006/relationships/theme" Target="../theme/theme4.xml"/><Relationship Id="rId33" Type="http://schemas.openxmlformats.org/officeDocument/2006/relationships/image" Target="../media/image6.png"/><Relationship Id="rId32" Type="http://schemas.openxmlformats.org/officeDocument/2006/relationships/slideLayout" Target="../slideLayouts/slideLayout128.xml"/><Relationship Id="rId31" Type="http://schemas.openxmlformats.org/officeDocument/2006/relationships/slideLayout" Target="../slideLayouts/slideLayout127.xml"/><Relationship Id="rId30" Type="http://schemas.openxmlformats.org/officeDocument/2006/relationships/slideLayout" Target="../slideLayouts/slideLayout126.xml"/><Relationship Id="rId3" Type="http://schemas.openxmlformats.org/officeDocument/2006/relationships/slideLayout" Target="../slideLayouts/slideLayout99.xml"/><Relationship Id="rId29" Type="http://schemas.openxmlformats.org/officeDocument/2006/relationships/slideLayout" Target="../slideLayouts/slideLayout125.xml"/><Relationship Id="rId28" Type="http://schemas.openxmlformats.org/officeDocument/2006/relationships/slideLayout" Target="../slideLayouts/slideLayout124.xml"/><Relationship Id="rId27" Type="http://schemas.openxmlformats.org/officeDocument/2006/relationships/slideLayout" Target="../slideLayouts/slideLayout123.xml"/><Relationship Id="rId26" Type="http://schemas.openxmlformats.org/officeDocument/2006/relationships/slideLayout" Target="../slideLayouts/slideLayout122.xml"/><Relationship Id="rId25" Type="http://schemas.openxmlformats.org/officeDocument/2006/relationships/slideLayout" Target="../slideLayouts/slideLayout121.xml"/><Relationship Id="rId24" Type="http://schemas.openxmlformats.org/officeDocument/2006/relationships/slideLayout" Target="../slideLayouts/slideLayout120.xml"/><Relationship Id="rId23" Type="http://schemas.openxmlformats.org/officeDocument/2006/relationships/slideLayout" Target="../slideLayouts/slideLayout119.xml"/><Relationship Id="rId22" Type="http://schemas.openxmlformats.org/officeDocument/2006/relationships/slideLayout" Target="../slideLayouts/slideLayout118.xml"/><Relationship Id="rId21" Type="http://schemas.openxmlformats.org/officeDocument/2006/relationships/slideLayout" Target="../slideLayouts/slideLayout117.xml"/><Relationship Id="rId20" Type="http://schemas.openxmlformats.org/officeDocument/2006/relationships/slideLayout" Target="../slideLayouts/slideLayout116.xml"/><Relationship Id="rId2" Type="http://schemas.openxmlformats.org/officeDocument/2006/relationships/slideLayout" Target="../slideLayouts/slideLayout98.xml"/><Relationship Id="rId19" Type="http://schemas.openxmlformats.org/officeDocument/2006/relationships/slideLayout" Target="../slideLayouts/slideLayout115.xml"/><Relationship Id="rId18" Type="http://schemas.openxmlformats.org/officeDocument/2006/relationships/slideLayout" Target="../slideLayouts/slideLayout114.xml"/><Relationship Id="rId17" Type="http://schemas.openxmlformats.org/officeDocument/2006/relationships/slideLayout" Target="../slideLayouts/slideLayout113.xml"/><Relationship Id="rId16" Type="http://schemas.openxmlformats.org/officeDocument/2006/relationships/slideLayout" Target="../slideLayouts/slideLayout112.xml"/><Relationship Id="rId15" Type="http://schemas.openxmlformats.org/officeDocument/2006/relationships/slideLayout" Target="../slideLayouts/slideLayout111.xml"/><Relationship Id="rId14" Type="http://schemas.openxmlformats.org/officeDocument/2006/relationships/slideLayout" Target="../slideLayouts/slideLayout110.xml"/><Relationship Id="rId13" Type="http://schemas.openxmlformats.org/officeDocument/2006/relationships/slideLayout" Target="../slideLayouts/slideLayout109.xml"/><Relationship Id="rId12" Type="http://schemas.openxmlformats.org/officeDocument/2006/relationships/slideLayout" Target="../slideLayouts/slideLayout108.xml"/><Relationship Id="rId11" Type="http://schemas.openxmlformats.org/officeDocument/2006/relationships/slideLayout" Target="../slideLayouts/slideLayout107.xml"/><Relationship Id="rId10" Type="http://schemas.openxmlformats.org/officeDocument/2006/relationships/slideLayout" Target="../slideLayouts/slideLayout106.xml"/><Relationship Id="rId1" Type="http://schemas.openxmlformats.org/officeDocument/2006/relationships/slideLayout" Target="../slideLayouts/slideLayout9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1026" name="图片 8" descr="koal - 软件 - 股票代码-01"/>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9721850" y="0"/>
            <a:ext cx="24701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文本框 9"/>
          <p:cNvSpPr txBox="1">
            <a:spLocks noChangeArrowheads="1"/>
          </p:cNvSpPr>
          <p:nvPr userDrawn="1"/>
        </p:nvSpPr>
        <p:spPr bwMode="auto">
          <a:xfrm>
            <a:off x="66675" y="6546850"/>
            <a:ext cx="2182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solidFill>
                  <a:srgbClr val="7F7F7F"/>
                </a:solidFill>
              </a:rPr>
              <a:t>KOAL SOFTWARE CO.,LTD</a:t>
            </a:r>
            <a:endParaRPr lang="en-US" altLang="zh-CN" sz="1200">
              <a:solidFill>
                <a:srgbClr val="7F7F7F"/>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2050" name="图片 8" descr="koal - 软件 - 股票代码-01"/>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9721850" y="0"/>
            <a:ext cx="24701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文本框 9"/>
          <p:cNvSpPr txBox="1">
            <a:spLocks noChangeArrowheads="1"/>
          </p:cNvSpPr>
          <p:nvPr userDrawn="1"/>
        </p:nvSpPr>
        <p:spPr bwMode="auto">
          <a:xfrm>
            <a:off x="66675" y="6546850"/>
            <a:ext cx="2182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solidFill>
                  <a:srgbClr val="7F7F7F"/>
                </a:solidFill>
              </a:rPr>
              <a:t>KOAL SOFTWARE CO.,LTD</a:t>
            </a:r>
            <a:endParaRPr lang="en-US" altLang="zh-CN" sz="1200">
              <a:solidFill>
                <a:srgbClr val="7F7F7F"/>
              </a:solidFill>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 id="2147483712" r:id="rId31"/>
    <p:sldLayoutId id="2147483713" r:id="rId32"/>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3074" name="图片 8" descr="koal - 软件 - 股票代码-01"/>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9721850" y="0"/>
            <a:ext cx="24701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文本框 9"/>
          <p:cNvSpPr txBox="1">
            <a:spLocks noChangeArrowheads="1"/>
          </p:cNvSpPr>
          <p:nvPr userDrawn="1"/>
        </p:nvSpPr>
        <p:spPr bwMode="auto">
          <a:xfrm>
            <a:off x="66675" y="6546850"/>
            <a:ext cx="2182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solidFill>
                  <a:srgbClr val="7F7F7F"/>
                </a:solidFill>
              </a:rPr>
              <a:t>KOAL SOFTWARE CO.,LTD</a:t>
            </a:r>
            <a:endParaRPr lang="en-US" altLang="zh-CN" sz="1200">
              <a:solidFill>
                <a:srgbClr val="7F7F7F"/>
              </a:solidFill>
            </a:endParaRP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4098" name="图片 8" descr="koal - 软件 - 股票代码-01"/>
          <p:cNvPicPr>
            <a:picLocks noChangeAspect="1" noChangeArrowheads="1"/>
          </p:cNvPicPr>
          <p:nvPr userDrawn="1"/>
        </p:nvPicPr>
        <p:blipFill>
          <a:blip r:embed="rId33">
            <a:extLst>
              <a:ext uri="{28A0092B-C50C-407E-A947-70E740481C1C}">
                <a14:useLocalDpi xmlns:a14="http://schemas.microsoft.com/office/drawing/2010/main" val="0"/>
              </a:ext>
            </a:extLst>
          </a:blip>
          <a:srcRect/>
          <a:stretch>
            <a:fillRect/>
          </a:stretch>
        </p:blipFill>
        <p:spPr bwMode="auto">
          <a:xfrm>
            <a:off x="9721850" y="0"/>
            <a:ext cx="2470150" cy="81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9" name="文本框 9"/>
          <p:cNvSpPr txBox="1">
            <a:spLocks noChangeArrowheads="1"/>
          </p:cNvSpPr>
          <p:nvPr userDrawn="1"/>
        </p:nvSpPr>
        <p:spPr bwMode="auto">
          <a:xfrm>
            <a:off x="66675" y="6546850"/>
            <a:ext cx="2182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1200">
                <a:solidFill>
                  <a:srgbClr val="7F7F7F"/>
                </a:solidFill>
              </a:rPr>
              <a:t>KOAL SOFTWARE CO.,LTD</a:t>
            </a:r>
            <a:endParaRPr lang="en-US" altLang="zh-CN" sz="1200">
              <a:solidFill>
                <a:srgbClr val="7F7F7F"/>
              </a:solidFill>
            </a:endParaRPr>
          </a:p>
        </p:txBody>
      </p:sp>
    </p:spTree>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2pPr>
      <a:lvl3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3pPr>
      <a:lvl4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4pPr>
      <a:lvl5pPr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5pPr>
      <a:lvl6pPr marL="4572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6pPr>
      <a:lvl7pPr marL="9144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7pPr>
      <a:lvl8pPr marL="13716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8pPr>
      <a:lvl9pPr marL="1828800" algn="l" rtl="0" fontAlgn="base">
        <a:lnSpc>
          <a:spcPct val="90000"/>
        </a:lnSpc>
        <a:spcBef>
          <a:spcPct val="0"/>
        </a:spcBef>
        <a:spcAft>
          <a:spcPct val="0"/>
        </a:spcAft>
        <a:defRPr sz="4400">
          <a:solidFill>
            <a:schemeClr val="tx1"/>
          </a:solidFill>
          <a:latin typeface="Arial" panose="020B0604020202020204" pitchFamily="34" charset="0"/>
          <a:ea typeface="黑体" panose="02010609060101010101" pitchFamily="49"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4.xml"/></Relationships>
</file>

<file path=ppt/slides/_rels/slide11.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40.xml"/><Relationship Id="rId7" Type="http://schemas.openxmlformats.org/officeDocument/2006/relationships/image" Target="../media/image21.png"/><Relationship Id="rId6" Type="http://schemas.openxmlformats.org/officeDocument/2006/relationships/image" Target="../media/image20.emf"/><Relationship Id="rId5" Type="http://schemas.openxmlformats.org/officeDocument/2006/relationships/oleObject" Target="../embeddings/oleObject1.bin"/><Relationship Id="rId4" Type="http://schemas.openxmlformats.org/officeDocument/2006/relationships/image" Target="../media/image19.png"/><Relationship Id="rId3" Type="http://schemas.openxmlformats.org/officeDocument/2006/relationships/tags" Target="../tags/tag9.xml"/><Relationship Id="rId2" Type="http://schemas.openxmlformats.org/officeDocument/2006/relationships/image" Target="../media/image18.png"/><Relationship Id="rId10" Type="http://schemas.openxmlformats.org/officeDocument/2006/relationships/notesSlide" Target="../notesSlides/notesSlide11.xml"/><Relationship Id="rId1" Type="http://schemas.openxmlformats.org/officeDocument/2006/relationships/tags" Target="../tags/tag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0.xml"/><Relationship Id="rId1"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vmlDrawing" Target="../drawings/vmlDrawing2.vml"/><Relationship Id="rId3" Type="http://schemas.openxmlformats.org/officeDocument/2006/relationships/slideLayout" Target="../slideLayouts/slideLayout41.xml"/><Relationship Id="rId2" Type="http://schemas.openxmlformats.org/officeDocument/2006/relationships/image" Target="../media/image23.emf"/><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2.xml"/><Relationship Id="rId4" Type="http://schemas.openxmlformats.org/officeDocument/2006/relationships/image" Target="../media/image27.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vmlDrawing" Target="../drawings/vmlDrawing3.vml"/><Relationship Id="rId3" Type="http://schemas.openxmlformats.org/officeDocument/2006/relationships/slideLayout" Target="../slideLayouts/slideLayout73.xml"/><Relationship Id="rId2" Type="http://schemas.openxmlformats.org/officeDocument/2006/relationships/image" Target="../media/image28.emf"/><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3.xml"/><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vmlDrawing" Target="../drawings/vmlDrawing4.vml"/><Relationship Id="rId4" Type="http://schemas.openxmlformats.org/officeDocument/2006/relationships/slideLayout" Target="../slideLayouts/slideLayout9.xml"/><Relationship Id="rId3" Type="http://schemas.openxmlformats.org/officeDocument/2006/relationships/image" Target="../media/image33.emf"/><Relationship Id="rId2" Type="http://schemas.openxmlformats.org/officeDocument/2006/relationships/oleObject" Target="../embeddings/oleObject4.bin"/><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4.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9.xml"/><Relationship Id="rId2" Type="http://schemas.openxmlformats.org/officeDocument/2006/relationships/image" Target="../media/image35.png"/><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9.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6.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vmlDrawing" Target="../drawings/vmlDrawing5.vml"/><Relationship Id="rId3" Type="http://schemas.openxmlformats.org/officeDocument/2006/relationships/slideLayout" Target="../slideLayouts/slideLayout9.xml"/><Relationship Id="rId2" Type="http://schemas.openxmlformats.org/officeDocument/2006/relationships/image" Target="../media/image40.emf"/><Relationship Id="rId1" Type="http://schemas.openxmlformats.org/officeDocument/2006/relationships/oleObject" Target="../embeddings/oleObject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0.xml"/><Relationship Id="rId1" Type="http://schemas.openxmlformats.org/officeDocument/2006/relationships/image" Target="../media/image41.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vmlDrawing" Target="../drawings/vmlDrawing6.vml"/><Relationship Id="rId3" Type="http://schemas.openxmlformats.org/officeDocument/2006/relationships/slideLayout" Target="../slideLayouts/slideLayout9.xml"/><Relationship Id="rId2" Type="http://schemas.openxmlformats.org/officeDocument/2006/relationships/image" Target="../media/image42.emf"/><Relationship Id="rId1" Type="http://schemas.openxmlformats.org/officeDocument/2006/relationships/oleObject" Target="../embeddings/oleObject6.bin"/></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9.xml"/><Relationship Id="rId1" Type="http://schemas.openxmlformats.org/officeDocument/2006/relationships/image" Target="../media/image43.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9.xml"/><Relationship Id="rId2" Type="http://schemas.openxmlformats.org/officeDocument/2006/relationships/image" Target="../media/image45.png"/><Relationship Id="rId1"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image" Target="../media/image46.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vmlDrawing" Target="../drawings/vmlDrawing7.vml"/><Relationship Id="rId3" Type="http://schemas.openxmlformats.org/officeDocument/2006/relationships/slideLayout" Target="../slideLayouts/slideLayout9.xml"/><Relationship Id="rId2" Type="http://schemas.openxmlformats.org/officeDocument/2006/relationships/image" Target="../media/image47.emf"/><Relationship Id="rId1" Type="http://schemas.openxmlformats.org/officeDocument/2006/relationships/oleObject" Target="../embeddings/oleObject7.bin"/></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9.xml"/><Relationship Id="rId2" Type="http://schemas.openxmlformats.org/officeDocument/2006/relationships/image" Target="../media/image49.png"/><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6.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9.xml"/><Relationship Id="rId2" Type="http://schemas.openxmlformats.org/officeDocument/2006/relationships/image" Target="../media/image51.png"/><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vmlDrawing" Target="../drawings/vmlDrawing8.vml"/><Relationship Id="rId3" Type="http://schemas.openxmlformats.org/officeDocument/2006/relationships/slideLayout" Target="../slideLayouts/slideLayout9.xml"/><Relationship Id="rId2" Type="http://schemas.openxmlformats.org/officeDocument/2006/relationships/image" Target="../media/image52.emf"/><Relationship Id="rId1" Type="http://schemas.openxmlformats.org/officeDocument/2006/relationships/oleObject" Target="../embeddings/oleObject8.bin"/></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vmlDrawing" Target="../drawings/vmlDrawing9.vml"/><Relationship Id="rId4" Type="http://schemas.openxmlformats.org/officeDocument/2006/relationships/slideLayout" Target="../slideLayouts/slideLayout9.xml"/><Relationship Id="rId3" Type="http://schemas.openxmlformats.org/officeDocument/2006/relationships/image" Target="../media/image54.png"/><Relationship Id="rId2" Type="http://schemas.openxmlformats.org/officeDocument/2006/relationships/image" Target="../media/image53.emf"/><Relationship Id="rId1" Type="http://schemas.openxmlformats.org/officeDocument/2006/relationships/oleObject" Target="../embeddings/oleObject9.bin"/></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vmlDrawing" Target="../drawings/vmlDrawing10.vml"/><Relationship Id="rId3" Type="http://schemas.openxmlformats.org/officeDocument/2006/relationships/slideLayout" Target="../slideLayouts/slideLayout9.xml"/><Relationship Id="rId2" Type="http://schemas.openxmlformats.org/officeDocument/2006/relationships/image" Target="../media/image55.emf"/><Relationship Id="rId1" Type="http://schemas.openxmlformats.org/officeDocument/2006/relationships/oleObject" Target="../embeddings/oleObject10.bin"/></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vmlDrawing" Target="../drawings/vmlDrawing11.vml"/><Relationship Id="rId3" Type="http://schemas.openxmlformats.org/officeDocument/2006/relationships/slideLayout" Target="../slideLayouts/slideLayout9.xml"/><Relationship Id="rId2" Type="http://schemas.openxmlformats.org/officeDocument/2006/relationships/image" Target="../media/image56.emf"/><Relationship Id="rId1" Type="http://schemas.openxmlformats.org/officeDocument/2006/relationships/oleObject" Target="../embeddings/oleObject11.bin"/></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0.xml"/></Relationships>
</file>

<file path=ppt/slides/_rels/slide36.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vmlDrawing" Target="../drawings/vmlDrawing12.vml"/><Relationship Id="rId5" Type="http://schemas.openxmlformats.org/officeDocument/2006/relationships/slideLayout" Target="../slideLayouts/slideLayout73.xml"/><Relationship Id="rId4" Type="http://schemas.openxmlformats.org/officeDocument/2006/relationships/image" Target="../media/image58.emf"/><Relationship Id="rId3" Type="http://schemas.openxmlformats.org/officeDocument/2006/relationships/oleObject" Target="../embeddings/oleObject13.bin"/><Relationship Id="rId2" Type="http://schemas.openxmlformats.org/officeDocument/2006/relationships/image" Target="../media/image57.emf"/><Relationship Id="rId1" Type="http://schemas.openxmlformats.org/officeDocument/2006/relationships/oleObject" Target="../embeddings/oleObject12.bin"/></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9.xml"/><Relationship Id="rId2" Type="http://schemas.openxmlformats.org/officeDocument/2006/relationships/image" Target="../media/image60.png"/><Relationship Id="rId1" Type="http://schemas.openxmlformats.org/officeDocument/2006/relationships/image" Target="../media/image59.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9.xml"/><Relationship Id="rId2" Type="http://schemas.openxmlformats.org/officeDocument/2006/relationships/image" Target="../media/image62.png"/><Relationship Id="rId1"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6.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0.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tags" Target="../tags/tag3.xml"/><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8.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tags" Target="../tags/tag4.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4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5.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7"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tags" Target="../tags/tag6.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0.xml"/><Relationship Id="rId1" Type="http://schemas.openxmlformats.org/officeDocument/2006/relationships/tags" Target="../tags/tag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1"/>
          <p:cNvSpPr>
            <a:spLocks noGrp="1"/>
          </p:cNvSpPr>
          <p:nvPr>
            <p:ph type="title" hasCustomPrompt="1"/>
          </p:nvPr>
        </p:nvSpPr>
        <p:spPr>
          <a:xfrm>
            <a:off x="4191000" y="2219325"/>
            <a:ext cx="7358063" cy="1325563"/>
          </a:xfrm>
        </p:spPr>
        <p:txBody>
          <a:bodyPr anchor="t">
            <a:normAutofit fontScale="90000"/>
          </a:bodyPr>
          <a:lstStyle/>
          <a:p>
            <a:pPr fontAlgn="auto"/>
            <a:r>
              <a:rPr lang="en-US" altLang="zh-CN" dirty="0">
                <a:solidFill>
                  <a:srgbClr val="262626"/>
                </a:solidFill>
                <a:latin typeface="微软雅黑" panose="020B0503020204020204" pitchFamily="34" charset="-122"/>
                <a:ea typeface="微软雅黑" panose="020B0503020204020204" pitchFamily="34" charset="-122"/>
              </a:rPr>
              <a:t>GB28181</a:t>
            </a:r>
            <a:r>
              <a:rPr lang="zh-CN" altLang="en-US" dirty="0">
                <a:solidFill>
                  <a:srgbClr val="262626"/>
                </a:solidFill>
                <a:latin typeface="微软雅黑" panose="020B0503020204020204" pitchFamily="34" charset="-122"/>
                <a:ea typeface="微软雅黑" panose="020B0503020204020204" pitchFamily="34" charset="-122"/>
              </a:rPr>
              <a:t>简介</a:t>
            </a:r>
            <a:br>
              <a:rPr lang="zh-CN" altLang="en-US" dirty="0">
                <a:solidFill>
                  <a:srgbClr val="262626"/>
                </a:solidFill>
                <a:latin typeface="微软雅黑" panose="020B0503020204020204" pitchFamily="34" charset="-122"/>
                <a:ea typeface="微软雅黑" panose="020B0503020204020204" pitchFamily="34" charset="-122"/>
              </a:rPr>
            </a:br>
            <a:endParaRPr lang="zh-CN" altLang="en-US" noProof="1"/>
          </a:p>
        </p:txBody>
      </p:sp>
      <p:sp>
        <p:nvSpPr>
          <p:cNvPr id="133122" name="内容占位符 2"/>
          <p:cNvSpPr>
            <a:spLocks noGrp="1" noChangeArrowheads="1"/>
          </p:cNvSpPr>
          <p:nvPr>
            <p:ph sz="quarter" idx="14"/>
          </p:nvPr>
        </p:nvSpPr>
        <p:spPr bwMode="auto">
          <a:xfrm>
            <a:off x="5770563" y="4110038"/>
            <a:ext cx="5607050" cy="7000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algn="r"/>
            <a:r>
              <a:rPr lang="zh-CN" altLang="en-US" sz="2000">
                <a:solidFill>
                  <a:srgbClr val="808080"/>
                </a:solidFill>
                <a:latin typeface="Arial" panose="020B0604020202020204" pitchFamily="34" charset="0"/>
                <a:ea typeface="微软雅黑" panose="020B0503020204020204" pitchFamily="34" charset="-122"/>
              </a:rPr>
              <a:t>团结、奉献、严谨、创新、安全、高效</a:t>
            </a:r>
            <a:r>
              <a:rPr lang="en-US" altLang="zh-CN" sz="2000">
                <a:solidFill>
                  <a:srgbClr val="808080"/>
                </a:solidFill>
                <a:latin typeface="Arial" panose="020B0604020202020204" pitchFamily="34" charset="0"/>
                <a:ea typeface="黑体" panose="02010609060101010101" pitchFamily="49" charset="-122"/>
              </a:rPr>
              <a:t>.</a:t>
            </a:r>
            <a:endParaRPr lang="en-US" altLang="zh-CN" sz="2000">
              <a:solidFill>
                <a:srgbClr val="808080"/>
              </a:solidFill>
              <a:latin typeface="Arial" panose="020B0604020202020204" pitchFamily="34" charset="0"/>
              <a:ea typeface="黑体" panose="02010609060101010101" pitchFamily="49" charset="-122"/>
            </a:endParaRPr>
          </a:p>
          <a:p>
            <a:pPr algn="r"/>
            <a:r>
              <a:rPr lang="zh-CN" altLang="en-US" sz="2000">
                <a:solidFill>
                  <a:srgbClr val="808080"/>
                </a:solidFill>
                <a:latin typeface="Arial" panose="020B0604020202020204" pitchFamily="34" charset="0"/>
                <a:ea typeface="微软雅黑" panose="020B0503020204020204" pitchFamily="34" charset="-122"/>
              </a:rPr>
              <a:t>让互联更可信，让数据更安全</a:t>
            </a:r>
            <a:r>
              <a:rPr lang="en-US" altLang="zh-CN" sz="2000">
                <a:solidFill>
                  <a:srgbClr val="808080"/>
                </a:solidFill>
                <a:latin typeface="Arial" panose="020B0604020202020204" pitchFamily="34" charset="0"/>
                <a:ea typeface="黑体" panose="02010609060101010101" pitchFamily="49" charset="-122"/>
              </a:rPr>
              <a:t>.</a:t>
            </a:r>
            <a:endParaRPr lang="en-US" altLang="zh-CN" sz="2000">
              <a:solidFill>
                <a:srgbClr val="808080"/>
              </a:solidFill>
              <a:latin typeface="Arial" panose="020B0604020202020204" pitchFamily="34" charset="0"/>
              <a:ea typeface="黑体" panose="02010609060101010101" pitchFamily="49" charset="-122"/>
            </a:endParaRPr>
          </a:p>
          <a:p>
            <a:endParaRPr lang="en-US" altLang="zh-CN" sz="1100">
              <a:solidFill>
                <a:srgbClr val="808080"/>
              </a:solidFill>
              <a:latin typeface="Arial" panose="020B0604020202020204" pitchFamily="34" charset="0"/>
            </a:endParaRPr>
          </a:p>
        </p:txBody>
      </p:sp>
      <p:sp>
        <p:nvSpPr>
          <p:cNvPr id="133123" name="PA_文本框 10"/>
          <p:cNvSpPr txBox="1">
            <a:spLocks noChangeArrowheads="1"/>
          </p:cNvSpPr>
          <p:nvPr>
            <p:custDataLst>
              <p:tags r:id="rId1"/>
            </p:custDataLst>
          </p:nvPr>
        </p:nvSpPr>
        <p:spPr bwMode="auto">
          <a:xfrm>
            <a:off x="1770063" y="2073275"/>
            <a:ext cx="2420937" cy="110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6600" b="1">
                <a:solidFill>
                  <a:schemeClr val="accent1"/>
                </a:solidFill>
                <a:latin typeface="微软雅黑" panose="020B0503020204020204" pitchFamily="34" charset="-122"/>
              </a:rPr>
              <a:t>2021</a:t>
            </a:r>
            <a:endParaRPr lang="zh-CN" altLang="en-US" sz="6600" b="1">
              <a:solidFill>
                <a:schemeClr val="accent1"/>
              </a:solidFill>
              <a:latin typeface="微软雅黑" panose="020B0503020204020204" pitchFamily="34" charset="-122"/>
              <a:ea typeface="微软雅黑" panose="020B0503020204020204" pitchFamily="34" charset="-122"/>
            </a:endParaRPr>
          </a:p>
        </p:txBody>
      </p:sp>
      <p:sp>
        <p:nvSpPr>
          <p:cNvPr id="16" name="PA_矩形 15"/>
          <p:cNvSpPr/>
          <p:nvPr>
            <p:custDataLst>
              <p:tags r:id="rId2"/>
            </p:custDataLst>
          </p:nvPr>
        </p:nvSpPr>
        <p:spPr>
          <a:xfrm>
            <a:off x="9483725" y="5224463"/>
            <a:ext cx="1706880" cy="398780"/>
          </a:xfrm>
          <a:prstGeom prst="rect">
            <a:avLst/>
          </a:prstGeom>
          <a:noFill/>
          <a:ln w="9525">
            <a:noFill/>
          </a:ln>
        </p:spPr>
        <p:txBody>
          <a:bodyPr wrap="none">
            <a:spAutoFit/>
          </a:bodyPr>
          <a:lstStyle/>
          <a:p>
            <a:r>
              <a:rPr lang="zh-CN" altLang="en-US" sz="2000" noProof="1">
                <a:solidFill>
                  <a:schemeClr val="accent3">
                    <a:lumMod val="75000"/>
                  </a:schemeClr>
                </a:solidFill>
                <a:latin typeface="微软雅黑" panose="020B0503020204020204" pitchFamily="34" charset="-122"/>
                <a:ea typeface="微软雅黑" panose="020B0503020204020204" pitchFamily="34" charset="-122"/>
              </a:rPr>
              <a:t>讲师：刘</a:t>
            </a:r>
            <a:r>
              <a:rPr lang="zh-CN" altLang="en-US" sz="2000" noProof="1">
                <a:solidFill>
                  <a:schemeClr val="accent3">
                    <a:lumMod val="75000"/>
                  </a:schemeClr>
                </a:solidFill>
                <a:latin typeface="微软雅黑" panose="020B0503020204020204" pitchFamily="34" charset="-122"/>
                <a:ea typeface="微软雅黑" panose="020B0503020204020204" pitchFamily="34" charset="-122"/>
              </a:rPr>
              <a:t>永涛</a:t>
            </a:r>
            <a:endParaRPr lang="zh-CN" altLang="en-US" sz="2000" noProof="1">
              <a:solidFill>
                <a:schemeClr val="accent3">
                  <a:lumMod val="75000"/>
                </a:schemeClr>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9" name="内容占位符 1"/>
          <p:cNvSpPr>
            <a:spLocks noGrp="1" noChangeArrowheads="1"/>
          </p:cNvSpPr>
          <p:nvPr>
            <p:ph sz="quarter" idx="18"/>
          </p:nvPr>
        </p:nvSpPr>
        <p:spPr bwMode="auto">
          <a:xfrm>
            <a:off x="652463" y="368300"/>
            <a:ext cx="4410075"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二、</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简介</a:t>
            </a:r>
            <a:r>
              <a:rPr lang="zh-CN" altLang="en-US">
                <a:solidFill>
                  <a:srgbClr val="262626"/>
                </a:solidFill>
                <a:latin typeface="黑体" panose="02010609060101010101" pitchFamily="49" charset="-122"/>
                <a:sym typeface="黑体" panose="02010609060101010101" pitchFamily="49" charset="-122"/>
              </a:rPr>
              <a:t> </a:t>
            </a:r>
            <a:endParaRPr lang="zh-CN" altLang="en-US">
              <a:latin typeface="黑体" panose="02010609060101010101" pitchFamily="49" charset="-122"/>
            </a:endParaRPr>
          </a:p>
        </p:txBody>
      </p:sp>
      <p:sp>
        <p:nvSpPr>
          <p:cNvPr id="155651" name="内容占位符 3"/>
          <p:cNvSpPr>
            <a:spLocks noGrp="1" noChangeArrowheads="1"/>
          </p:cNvSpPr>
          <p:nvPr>
            <p:ph sz="quarter" idx="21"/>
          </p:nvPr>
        </p:nvSpPr>
        <p:spPr bwMode="auto">
          <a:xfrm>
            <a:off x="652780" y="1262380"/>
            <a:ext cx="9852025" cy="351917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284480" fontAlgn="base">
              <a:lnSpc>
                <a:spcPct val="100000"/>
              </a:lnSpc>
              <a:spcAft>
                <a:spcPct val="0"/>
              </a:spcAft>
            </a:pPr>
            <a:r>
              <a:rPr lang="en-US" altLang="zh-CN">
                <a:latin typeface="微软雅黑" panose="020B0503020204020204" pitchFamily="34" charset="-122"/>
                <a:ea typeface="微软雅黑" panose="020B0503020204020204" pitchFamily="34" charset="-122"/>
              </a:rPr>
              <a:t>2.1 GB28181</a:t>
            </a:r>
            <a:r>
              <a:rPr lang="zh-CN" altLang="en-US">
                <a:latin typeface="微软雅黑" panose="020B0503020204020204" pitchFamily="34" charset="-122"/>
                <a:ea typeface="微软雅黑" panose="020B0503020204020204" pitchFamily="34" charset="-122"/>
              </a:rPr>
              <a:t>简述</a:t>
            </a:r>
            <a:endParaRPr lang="zh-CN" altLang="en-US">
              <a:latin typeface="微软雅黑" panose="020B0503020204020204" pitchFamily="34" charset="-122"/>
              <a:ea typeface="微软雅黑" panose="020B0503020204020204" pitchFamily="34" charset="-122"/>
            </a:endParaRPr>
          </a:p>
          <a:p>
            <a:pPr marL="284480" fontAlgn="base">
              <a:lnSpc>
                <a:spcPct val="100000"/>
              </a:lnSpc>
              <a:spcAft>
                <a:spcPct val="0"/>
              </a:spcAft>
            </a:pPr>
            <a:endParaRPr lang="zh-CN" altLang="en-US">
              <a:latin typeface="微软雅黑" panose="020B0503020204020204" pitchFamily="34" charset="-122"/>
              <a:ea typeface="微软雅黑" panose="020B0503020204020204" pitchFamily="34" charset="-122"/>
            </a:endParaRPr>
          </a:p>
          <a:p>
            <a:pPr marL="570230" indent="-285750" fontAlgn="base">
              <a:lnSpc>
                <a:spcPct val="100000"/>
              </a:lnSpc>
              <a:spcAft>
                <a:spcPct val="0"/>
              </a:spcAft>
              <a:buFont typeface="Wingdings" panose="05000000000000000000" charset="0"/>
              <a:buChar char="u"/>
            </a:pPr>
            <a:r>
              <a:rPr lang="zh-CN" sz="1400">
                <a:latin typeface="微软雅黑" panose="020B0503020204020204" pitchFamily="34" charset="-122"/>
                <a:ea typeface="微软雅黑" panose="020B0503020204020204" pitchFamily="34" charset="-122"/>
                <a:sym typeface="+mn-ea"/>
              </a:rPr>
              <a:t>全称：</a:t>
            </a:r>
            <a:r>
              <a:rPr sz="1400">
                <a:latin typeface="微软雅黑" panose="020B0503020204020204" pitchFamily="34" charset="-122"/>
                <a:ea typeface="微软雅黑" panose="020B0503020204020204" pitchFamily="34" charset="-122"/>
                <a:sym typeface="+mn-ea"/>
              </a:rPr>
              <a:t>公共安全视频监控联网系统 信息传输、交换、控制技术要求</a:t>
            </a:r>
            <a:r>
              <a:rPr lang="zh-CN" sz="1400">
                <a:latin typeface="微软雅黑" panose="020B0503020204020204" pitchFamily="34" charset="-122"/>
                <a:ea typeface="微软雅黑" panose="020B0503020204020204" pitchFamily="34" charset="-122"/>
                <a:sym typeface="+mn-ea"/>
              </a:rPr>
              <a:t>。</a:t>
            </a:r>
            <a:endParaRPr lang="zh-CN" sz="1400">
              <a:latin typeface="微软雅黑" panose="020B0503020204020204" pitchFamily="34" charset="-122"/>
              <a:ea typeface="微软雅黑" panose="020B0503020204020204" pitchFamily="34" charset="-122"/>
              <a:sym typeface="+mn-ea"/>
            </a:endParaRPr>
          </a:p>
          <a:p>
            <a:pPr marL="284480" fontAlgn="base">
              <a:lnSpc>
                <a:spcPct val="100000"/>
              </a:lnSpc>
              <a:spcAft>
                <a:spcPct val="0"/>
              </a:spcAft>
            </a:pPr>
            <a:endParaRPr lang="zh-CN" sz="1400">
              <a:latin typeface="微软雅黑" panose="020B0503020204020204" pitchFamily="34" charset="-122"/>
              <a:ea typeface="微软雅黑" panose="020B0503020204020204" pitchFamily="34" charset="-122"/>
              <a:sym typeface="+mn-ea"/>
            </a:endParaRPr>
          </a:p>
          <a:p>
            <a:pPr marL="570230" indent="-285750" fontAlgn="base">
              <a:lnSpc>
                <a:spcPct val="200000"/>
              </a:lnSpc>
              <a:spcAft>
                <a:spcPct val="0"/>
              </a:spcAft>
              <a:buFont typeface="Wingdings" panose="05000000000000000000" charset="0"/>
              <a:buChar char="u"/>
            </a:pPr>
            <a:r>
              <a:rPr lang="zh-CN" sz="1400">
                <a:latin typeface="微软雅黑" panose="020B0503020204020204" pitchFamily="34" charset="-122"/>
                <a:ea typeface="微软雅黑" panose="020B0503020204020204" pitchFamily="34" charset="-122"/>
              </a:rPr>
              <a:t>范围：</a:t>
            </a:r>
            <a:r>
              <a:rPr sz="1400">
                <a:latin typeface="微软雅黑" panose="020B0503020204020204" pitchFamily="34" charset="-122"/>
                <a:ea typeface="微软雅黑" panose="020B0503020204020204" pitchFamily="34" charset="-122"/>
              </a:rPr>
              <a:t>本标准规定了公共安全视频监控联网系统(以下简称联网系统)的互联结构,传输、交换、控制的基 本要求和安全性要求,以及控制、传输流程和协议接口等技术要求。 本标准适用于公共安全视频监控联网系统的方案设计、系统检测、验收以及与之相关的设备研发、 生产。</a:t>
            </a:r>
            <a:endParaRPr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endParaRPr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sz="1400">
                <a:latin typeface="微软雅黑" panose="020B0503020204020204" pitchFamily="34" charset="-122"/>
                <a:ea typeface="微软雅黑" panose="020B0503020204020204" pitchFamily="34" charset="-122"/>
              </a:rPr>
              <a:t>一言以蔽之：安防行业</a:t>
            </a:r>
            <a:r>
              <a:rPr lang="zh-CN" sz="1400">
                <a:latin typeface="微软雅黑" panose="020B0503020204020204" pitchFamily="34" charset="-122"/>
                <a:ea typeface="微软雅黑" panose="020B0503020204020204" pitchFamily="34" charset="-122"/>
              </a:rPr>
              <a:t>各厂商产品对接协议。</a:t>
            </a:r>
            <a:endParaRPr sz="1400">
              <a:latin typeface="微软雅黑" panose="020B0503020204020204" pitchFamily="34" charset="-122"/>
              <a:ea typeface="微软雅黑" panose="020B0503020204020204" pitchFamily="34" charset="-122"/>
            </a:endParaRPr>
          </a:p>
          <a:p>
            <a:pPr marL="284480" fontAlgn="base">
              <a:lnSpc>
                <a:spcPct val="100000"/>
              </a:lnSpc>
              <a:spcAft>
                <a:spcPct val="0"/>
              </a:spcAft>
            </a:pP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内容占位符 1"/>
          <p:cNvSpPr>
            <a:spLocks noGrp="1" noChangeArrowheads="1"/>
          </p:cNvSpPr>
          <p:nvPr>
            <p:ph sz="quarter" idx="18"/>
          </p:nvPr>
        </p:nvSpPr>
        <p:spPr bwMode="auto">
          <a:xfrm>
            <a:off x="652463" y="368300"/>
            <a:ext cx="4410075"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二、</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简介</a:t>
            </a:r>
            <a:r>
              <a:rPr lang="zh-CN" altLang="en-US">
                <a:solidFill>
                  <a:srgbClr val="262626"/>
                </a:solidFill>
                <a:latin typeface="黑体" panose="02010609060101010101" pitchFamily="49" charset="-122"/>
                <a:sym typeface="黑体" panose="02010609060101010101" pitchFamily="49" charset="-122"/>
              </a:rPr>
              <a:t> </a:t>
            </a:r>
            <a:endParaRPr lang="zh-CN" altLang="en-US">
              <a:latin typeface="黑体" panose="02010609060101010101" pitchFamily="49" charset="-122"/>
            </a:endParaRPr>
          </a:p>
        </p:txBody>
      </p:sp>
      <p:pic>
        <p:nvPicPr>
          <p:cNvPr id="147494" name="图片 2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10237788" y="4651375"/>
            <a:ext cx="1258887"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7495" name="图片 82"/>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9398635" y="5580380"/>
            <a:ext cx="1370013"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651" name="内容占位符 3"/>
          <p:cNvSpPr>
            <a:spLocks noGrp="1" noChangeArrowheads="1"/>
          </p:cNvSpPr>
          <p:nvPr>
            <p:ph sz="quarter" idx="21"/>
          </p:nvPr>
        </p:nvSpPr>
        <p:spPr bwMode="auto">
          <a:xfrm>
            <a:off x="652780" y="1262380"/>
            <a:ext cx="9852025" cy="45148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284480" fontAlgn="base">
              <a:lnSpc>
                <a:spcPct val="100000"/>
              </a:lnSpc>
              <a:spcAft>
                <a:spcPct val="0"/>
              </a:spcAft>
            </a:pPr>
            <a:r>
              <a:rPr lang="en-US" altLang="zh-CN">
                <a:latin typeface="微软雅黑" panose="020B0503020204020204" pitchFamily="34" charset="-122"/>
                <a:ea typeface="微软雅黑" panose="020B0503020204020204" pitchFamily="34" charset="-122"/>
              </a:rPr>
              <a:t>2.2 </a:t>
            </a:r>
            <a:r>
              <a:rPr lang="zh-CN" altLang="en-US">
                <a:latin typeface="微软雅黑" panose="020B0503020204020204" pitchFamily="34" charset="-122"/>
                <a:ea typeface="微软雅黑" panose="020B0503020204020204" pitchFamily="34" charset="-122"/>
              </a:rPr>
              <a:t>常见拓扑</a:t>
            </a:r>
            <a:endParaRPr lang="zh-CN" altLang="en-US" i="1">
              <a:latin typeface="微软雅黑" panose="020B0503020204020204" pitchFamily="34" charset="-122"/>
              <a:ea typeface="微软雅黑" panose="020B0503020204020204" pitchFamily="34" charset="-122"/>
            </a:endParaRPr>
          </a:p>
        </p:txBody>
      </p:sp>
      <p:graphicFrame>
        <p:nvGraphicFramePr>
          <p:cNvPr id="2" name="对象 1"/>
          <p:cNvGraphicFramePr/>
          <p:nvPr/>
        </p:nvGraphicFramePr>
        <p:xfrm>
          <a:off x="978535" y="1709420"/>
          <a:ext cx="7642860" cy="4846955"/>
        </p:xfrm>
        <a:graphic>
          <a:graphicData uri="http://schemas.openxmlformats.org/presentationml/2006/ole">
            <mc:AlternateContent xmlns:mc="http://schemas.openxmlformats.org/markup-compatibility/2006">
              <mc:Choice xmlns:v="urn:schemas-microsoft-com:vml" Requires="v">
                <p:oleObj spid="_x0000_s3" name="" r:id="rId5" imgW="8965565" imgH="7783830" progId="Visio.Drawing.15">
                  <p:embed/>
                </p:oleObj>
              </mc:Choice>
              <mc:Fallback>
                <p:oleObj name="" r:id="rId5" imgW="8965565" imgH="7783830" progId="Visio.Drawing.15">
                  <p:embed/>
                  <p:pic>
                    <p:nvPicPr>
                      <p:cNvPr id="0" name="图片 2"/>
                      <p:cNvPicPr/>
                      <p:nvPr/>
                    </p:nvPicPr>
                    <p:blipFill>
                      <a:blip r:embed="rId6"/>
                      <a:stretch>
                        <a:fillRect/>
                      </a:stretch>
                    </p:blipFill>
                    <p:spPr>
                      <a:xfrm>
                        <a:off x="978535" y="1709420"/>
                        <a:ext cx="7642860" cy="4846955"/>
                      </a:xfrm>
                      <a:prstGeom prst="rect">
                        <a:avLst/>
                      </a:prstGeom>
                    </p:spPr>
                  </p:pic>
                </p:oleObj>
              </mc:Fallback>
            </mc:AlternateContent>
          </a:graphicData>
        </a:graphic>
      </p:graphicFrame>
      <p:sp>
        <p:nvSpPr>
          <p:cNvPr id="4" name="内容占位符 3"/>
          <p:cNvSpPr>
            <a:spLocks noGrp="1" noChangeArrowheads="1"/>
          </p:cNvSpPr>
          <p:nvPr/>
        </p:nvSpPr>
        <p:spPr bwMode="auto">
          <a:xfrm>
            <a:off x="8764905" y="2499360"/>
            <a:ext cx="3277870" cy="5486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pPr>
            <a:endParaRPr lang="zh-CN" altLang="en-US" i="1">
              <a:latin typeface="微软雅黑" panose="020B0503020204020204" pitchFamily="34" charset="-122"/>
              <a:ea typeface="微软雅黑" panose="020B0503020204020204" pitchFamily="34" charset="-122"/>
            </a:endParaRPr>
          </a:p>
          <a:p>
            <a:pPr marL="284480" fontAlgn="base">
              <a:lnSpc>
                <a:spcPct val="200000"/>
              </a:lnSpc>
              <a:spcAft>
                <a:spcPct val="0"/>
              </a:spcAft>
            </a:pPr>
            <a:r>
              <a:rPr lang="zh-CN" altLang="en-US" i="1">
                <a:latin typeface="微软雅黑" panose="020B0503020204020204" pitchFamily="34" charset="-122"/>
                <a:ea typeface="微软雅黑" panose="020B0503020204020204" pitchFamily="34" charset="-122"/>
              </a:rPr>
              <a:t>拓扑内存在多个实体，业务上如何区分</a:t>
            </a:r>
            <a:r>
              <a:rPr lang="zh-CN" altLang="en-US" i="1">
                <a:latin typeface="微软雅黑" panose="020B0503020204020204" pitchFamily="34" charset="-122"/>
                <a:ea typeface="微软雅黑" panose="020B0503020204020204" pitchFamily="34" charset="-122"/>
              </a:rPr>
              <a:t>处理？</a:t>
            </a:r>
            <a:endParaRPr lang="zh-CN" altLang="en-US" i="1">
              <a:latin typeface="微软雅黑" panose="020B0503020204020204" pitchFamily="34" charset="-122"/>
              <a:ea typeface="微软雅黑" panose="020B0503020204020204" pitchFamily="34" charset="-122"/>
            </a:endParaRPr>
          </a:p>
          <a:p>
            <a:pPr marL="284480" fontAlgn="base">
              <a:lnSpc>
                <a:spcPct val="200000"/>
              </a:lnSpc>
              <a:spcAft>
                <a:spcPct val="0"/>
              </a:spcAft>
            </a:pPr>
            <a:endParaRPr lang="zh-CN" altLang="en-US" i="1">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7"/>
          <a:stretch>
            <a:fillRect/>
          </a:stretch>
        </p:blipFill>
        <p:spPr>
          <a:xfrm>
            <a:off x="9148445" y="1722120"/>
            <a:ext cx="971550" cy="1609725"/>
          </a:xfrm>
          <a:prstGeom prst="rect">
            <a:avLst/>
          </a:prstGeom>
        </p:spPr>
      </p:pic>
      <p:sp>
        <p:nvSpPr>
          <p:cNvPr id="5" name="内容占位符 3"/>
          <p:cNvSpPr>
            <a:spLocks noGrp="1" noChangeArrowheads="1"/>
          </p:cNvSpPr>
          <p:nvPr/>
        </p:nvSpPr>
        <p:spPr bwMode="auto">
          <a:xfrm>
            <a:off x="6090285" y="5236210"/>
            <a:ext cx="3307715" cy="5486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pPr>
            <a:r>
              <a:rPr lang="zh-CN" altLang="en-US">
                <a:latin typeface="微软雅黑" panose="020B0503020204020204" pitchFamily="34" charset="-122"/>
                <a:ea typeface="微软雅黑" panose="020B0503020204020204" pitchFamily="34" charset="-122"/>
              </a:rPr>
              <a:t>每层级均可以有多个平台，比如专网</a:t>
            </a:r>
            <a:r>
              <a:rPr lang="zh-CN" altLang="en-US">
                <a:latin typeface="微软雅黑" panose="020B0503020204020204" pitchFamily="34" charset="-122"/>
                <a:ea typeface="微软雅黑" panose="020B0503020204020204" pitchFamily="34" charset="-122"/>
              </a:rPr>
              <a:t>平台和公安网平台，可以多上级和多下级</a:t>
            </a:r>
            <a:endParaRPr lang="zh-CN" altLang="en-US" i="1">
              <a:latin typeface="微软雅黑" panose="020B0503020204020204" pitchFamily="34" charset="-122"/>
              <a:ea typeface="微软雅黑" panose="020B0503020204020204" pitchFamily="34" charset="-122"/>
            </a:endParaRPr>
          </a:p>
          <a:p>
            <a:pPr marL="284480" fontAlgn="base">
              <a:lnSpc>
                <a:spcPct val="200000"/>
              </a:lnSpc>
              <a:spcAft>
                <a:spcPct val="0"/>
              </a:spcAft>
            </a:pPr>
            <a:endParaRPr lang="zh-CN" altLang="en-US" i="1">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内容占位符 1"/>
          <p:cNvSpPr>
            <a:spLocks noGrp="1" noChangeArrowheads="1"/>
          </p:cNvSpPr>
          <p:nvPr>
            <p:ph sz="quarter" idx="18"/>
          </p:nvPr>
        </p:nvSpPr>
        <p:spPr bwMode="auto">
          <a:xfrm>
            <a:off x="652463" y="368300"/>
            <a:ext cx="4410075"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二、</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简介 </a:t>
            </a:r>
            <a:endParaRPr lang="zh-CN" altLang="en-US">
              <a:latin typeface="黑体" panose="02010609060101010101" pitchFamily="49" charset="-122"/>
            </a:endParaRPr>
          </a:p>
          <a:p>
            <a:pPr fontAlgn="base">
              <a:spcAft>
                <a:spcPct val="0"/>
              </a:spcAft>
            </a:pPr>
            <a:r>
              <a:rPr lang="zh-CN" altLang="en-US">
                <a:solidFill>
                  <a:srgbClr val="262626"/>
                </a:solidFill>
                <a:latin typeface="黑体" panose="02010609060101010101" pitchFamily="49" charset="-122"/>
                <a:sym typeface="黑体" panose="02010609060101010101" pitchFamily="49" charset="-122"/>
              </a:rPr>
              <a:t> </a:t>
            </a:r>
            <a:endParaRPr lang="zh-CN" altLang="en-US">
              <a:latin typeface="黑体" panose="02010609060101010101" pitchFamily="49" charset="-122"/>
            </a:endParaRPr>
          </a:p>
        </p:txBody>
      </p:sp>
      <p:sp>
        <p:nvSpPr>
          <p:cNvPr id="155651" name="内容占位符 3"/>
          <p:cNvSpPr>
            <a:spLocks noGrp="1" noChangeArrowheads="1"/>
          </p:cNvSpPr>
          <p:nvPr>
            <p:ph sz="quarter" idx="21"/>
          </p:nvPr>
        </p:nvSpPr>
        <p:spPr bwMode="auto">
          <a:xfrm>
            <a:off x="652780" y="985520"/>
            <a:ext cx="6771005" cy="449707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284480" fontAlgn="base">
              <a:lnSpc>
                <a:spcPct val="100000"/>
              </a:lnSpc>
              <a:spcAft>
                <a:spcPct val="0"/>
              </a:spcAft>
            </a:pPr>
            <a:r>
              <a:rPr lang="en-US" altLang="zh-CN">
                <a:latin typeface="微软雅黑" panose="020B0503020204020204" pitchFamily="34" charset="-122"/>
                <a:ea typeface="微软雅黑" panose="020B0503020204020204" pitchFamily="34" charset="-122"/>
              </a:rPr>
              <a:t>2.3 </a:t>
            </a:r>
            <a:r>
              <a:rPr lang="zh-CN" altLang="en-US">
                <a:latin typeface="微软雅黑" panose="020B0503020204020204" pitchFamily="34" charset="-122"/>
                <a:ea typeface="微软雅黑" panose="020B0503020204020204" pitchFamily="34" charset="-122"/>
              </a:rPr>
              <a:t>国标</a:t>
            </a:r>
            <a:r>
              <a:rPr lang="en-US" altLang="zh-CN">
                <a:latin typeface="微软雅黑" panose="020B0503020204020204" pitchFamily="34" charset="-122"/>
                <a:ea typeface="微软雅黑" panose="020B0503020204020204" pitchFamily="34" charset="-122"/>
              </a:rPr>
              <a:t>ID</a:t>
            </a:r>
            <a:endParaRPr lang="zh-CN" altLang="en-US">
              <a:latin typeface="微软雅黑" panose="020B0503020204020204" pitchFamily="34" charset="-122"/>
              <a:ea typeface="微软雅黑" panose="020B0503020204020204" pitchFamily="34" charset="-122"/>
            </a:endParaRPr>
          </a:p>
          <a:p>
            <a:pPr marL="284480" fontAlgn="base">
              <a:lnSpc>
                <a:spcPct val="100000"/>
              </a:lnSpc>
              <a:spcAft>
                <a:spcPct val="0"/>
              </a:spcAft>
            </a:pPr>
            <a:endParaRPr lang="zh-CN" altLang="en-US">
              <a:latin typeface="微软雅黑" panose="020B0503020204020204" pitchFamily="34" charset="-122"/>
              <a:ea typeface="微软雅黑" panose="020B0503020204020204" pitchFamily="34" charset="-122"/>
            </a:endParaRPr>
          </a:p>
          <a:p>
            <a:pPr marL="284480" fontAlgn="base">
              <a:lnSpc>
                <a:spcPct val="150000"/>
              </a:lnSpc>
              <a:spcAft>
                <a:spcPct val="0"/>
              </a:spcAft>
            </a:pPr>
            <a:r>
              <a:rPr lang="en-US" altLang="zh-CN">
                <a:latin typeface="微软雅黑" panose="020B0503020204020204" pitchFamily="34" charset="-122"/>
                <a:ea typeface="微软雅黑" panose="020B0503020204020204" pitchFamily="34" charset="-122"/>
              </a:rPr>
              <a:t>GBID</a:t>
            </a:r>
            <a:r>
              <a:rPr lang="zh-CN" altLang="en-US">
                <a:latin typeface="微软雅黑" panose="020B0503020204020204" pitchFamily="34" charset="-122"/>
                <a:ea typeface="微软雅黑" panose="020B0503020204020204" pitchFamily="34" charset="-122"/>
              </a:rPr>
              <a:t>，</a:t>
            </a:r>
            <a:r>
              <a:rPr>
                <a:latin typeface="微软雅黑" panose="020B0503020204020204" pitchFamily="34" charset="-122"/>
                <a:ea typeface="微软雅黑" panose="020B0503020204020204" pitchFamily="34" charset="-122"/>
              </a:rPr>
              <a:t> 由中心编码(8位)、行业编码(2位)、类型编码(3位)和序号(7位)四个码段共20位</a:t>
            </a:r>
            <a:r>
              <a:rPr lang="en-US">
                <a:latin typeface="微软雅黑" panose="020B0503020204020204" pitchFamily="34" charset="-122"/>
                <a:ea typeface="微软雅黑" panose="020B0503020204020204" pitchFamily="34" charset="-122"/>
              </a:rPr>
              <a:t>10</a:t>
            </a:r>
            <a:r>
              <a:rPr>
                <a:latin typeface="微软雅黑" panose="020B0503020204020204" pitchFamily="34" charset="-122"/>
                <a:ea typeface="微软雅黑" panose="020B0503020204020204" pitchFamily="34" charset="-122"/>
              </a:rPr>
              <a:t>进制数字字符构成,即系统编码 =中心编码 + 行业编码 + 类型编码 + 序号。</a:t>
            </a:r>
            <a:endParaRPr>
              <a:latin typeface="微软雅黑" panose="020B0503020204020204" pitchFamily="34" charset="-122"/>
              <a:ea typeface="微软雅黑" panose="020B0503020204020204" pitchFamily="34" charset="-122"/>
            </a:endParaRPr>
          </a:p>
          <a:p>
            <a:pPr marL="284480" fontAlgn="base">
              <a:lnSpc>
                <a:spcPct val="100000"/>
              </a:lnSpc>
              <a:spcAft>
                <a:spcPct val="0"/>
              </a:spcAft>
            </a:pPr>
            <a:endParaRPr lang="en-US" altLang="zh-CN">
              <a:latin typeface="微软雅黑" panose="020B0503020204020204" pitchFamily="34" charset="-122"/>
              <a:ea typeface="微软雅黑" panose="020B0503020204020204" pitchFamily="34" charset="-122"/>
            </a:endParaRPr>
          </a:p>
          <a:p>
            <a:pPr marL="284480" fontAlgn="base">
              <a:lnSpc>
                <a:spcPct val="100000"/>
              </a:lnSpc>
              <a:spcAft>
                <a:spcPct val="0"/>
              </a:spcAft>
            </a:pPr>
            <a:endParaRPr lang="en-US" altLang="zh-CN">
              <a:latin typeface="微软雅黑" panose="020B0503020204020204" pitchFamily="34" charset="-122"/>
              <a:ea typeface="微软雅黑" panose="020B0503020204020204" pitchFamily="34" charset="-122"/>
            </a:endParaRPr>
          </a:p>
          <a:p>
            <a:pPr marL="284480" fontAlgn="base">
              <a:lnSpc>
                <a:spcPct val="100000"/>
              </a:lnSpc>
              <a:spcAft>
                <a:spcPct val="0"/>
              </a:spcAft>
            </a:pPr>
            <a:r>
              <a:rPr lang="zh-CN" altLang="en-US">
                <a:latin typeface="微软雅黑" panose="020B0503020204020204" pitchFamily="34" charset="-122"/>
                <a:ea typeface="微软雅黑" panose="020B0503020204020204" pitchFamily="34" charset="-122"/>
              </a:rPr>
              <a:t>示例：</a:t>
            </a:r>
            <a:r>
              <a:rPr lang="en-US" altLang="zh-CN">
                <a:latin typeface="微软雅黑" panose="020B0503020204020204" pitchFamily="34" charset="-122"/>
                <a:ea typeface="微软雅黑" panose="020B0503020204020204" pitchFamily="34" charset="-122"/>
              </a:rPr>
              <a:t>         </a:t>
            </a:r>
            <a:endParaRPr lang="zh-CN" altLang="en-US">
              <a:latin typeface="微软雅黑" panose="020B0503020204020204" pitchFamily="34" charset="-122"/>
              <a:ea typeface="微软雅黑" panose="020B0503020204020204" pitchFamily="34" charset="-122"/>
            </a:endParaRPr>
          </a:p>
          <a:p>
            <a:pPr marL="284480" fontAlgn="base">
              <a:lnSpc>
                <a:spcPct val="100000"/>
              </a:lnSpc>
              <a:spcAft>
                <a:spcPct val="0"/>
              </a:spcAft>
            </a:pPr>
            <a:endParaRPr lang="zh-CN" altLang="en-US">
              <a:latin typeface="微软雅黑" panose="020B0503020204020204" pitchFamily="34" charset="-122"/>
              <a:ea typeface="微软雅黑" panose="020B0503020204020204" pitchFamily="34" charset="-122"/>
            </a:endParaRPr>
          </a:p>
          <a:p>
            <a:pPr marL="284480" fontAlgn="base">
              <a:lnSpc>
                <a:spcPct val="100000"/>
              </a:lnSpc>
              <a:spcAft>
                <a:spcPct val="0"/>
              </a:spcAft>
            </a:pPr>
            <a:endParaRPr lang="zh-CN" altLang="en-US">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551940" y="3034665"/>
            <a:ext cx="5890895" cy="2447925"/>
          </a:xfrm>
          <a:prstGeom prst="rect">
            <a:avLst/>
          </a:prstGeom>
        </p:spPr>
      </p:pic>
      <p:sp>
        <p:nvSpPr>
          <p:cNvPr id="3" name="内容占位符 3"/>
          <p:cNvSpPr>
            <a:spLocks noGrp="1" noChangeArrowheads="1"/>
          </p:cNvSpPr>
          <p:nvPr/>
        </p:nvSpPr>
        <p:spPr bwMode="auto">
          <a:xfrm>
            <a:off x="7052945" y="1617345"/>
            <a:ext cx="3630295" cy="40157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15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中心编码，即行政</a:t>
            </a:r>
            <a:r>
              <a:rPr lang="zh-CN" altLang="en-US" sz="1400">
                <a:latin typeface="微软雅黑" panose="020B0503020204020204" pitchFamily="34" charset="-122"/>
                <a:ea typeface="微软雅黑" panose="020B0503020204020204" pitchFamily="34" charset="-122"/>
              </a:rPr>
              <a:t>区划，各省市县皆有自己的行政</a:t>
            </a:r>
            <a:r>
              <a:rPr lang="zh-CN" altLang="en-US" sz="1400">
                <a:latin typeface="微软雅黑" panose="020B0503020204020204" pitchFamily="34" charset="-122"/>
                <a:ea typeface="微软雅黑" panose="020B0503020204020204" pitchFamily="34" charset="-122"/>
              </a:rPr>
              <a:t>区划；</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15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行业编码，常见为</a:t>
            </a:r>
            <a:r>
              <a:rPr lang="en-US" altLang="zh-CN" sz="1400">
                <a:latin typeface="微软雅黑" panose="020B0503020204020204" pitchFamily="34" charset="-122"/>
                <a:ea typeface="微软雅黑" panose="020B0503020204020204" pitchFamily="34" charset="-122"/>
              </a:rPr>
              <a:t>00</a:t>
            </a:r>
            <a:r>
              <a:rPr lang="zh-CN" altLang="en-US" sz="1400">
                <a:latin typeface="微软雅黑" panose="020B0503020204020204" pitchFamily="34" charset="-122"/>
                <a:ea typeface="微软雅黑" panose="020B0503020204020204" pitchFamily="34" charset="-122"/>
              </a:rPr>
              <a:t>，其他取值意义详见</a:t>
            </a:r>
            <a:r>
              <a:rPr lang="en-US" altLang="zh-CN" sz="1400">
                <a:latin typeface="微软雅黑" panose="020B0503020204020204" pitchFamily="34" charset="-122"/>
                <a:ea typeface="微软雅黑" panose="020B0503020204020204" pitchFamily="34" charset="-122"/>
              </a:rPr>
              <a:t>GB28181</a:t>
            </a:r>
            <a:r>
              <a:rPr lang="zh-CN" altLang="en-US" sz="1400">
                <a:latin typeface="微软雅黑" panose="020B0503020204020204" pitchFamily="34" charset="-122"/>
                <a:ea typeface="微软雅黑" panose="020B0503020204020204" pitchFamily="34" charset="-122"/>
              </a:rPr>
              <a:t>文档</a:t>
            </a:r>
            <a:r>
              <a:rPr lang="en-US" altLang="zh-CN" sz="1400">
                <a:latin typeface="微软雅黑" panose="020B0503020204020204" pitchFamily="34" charset="-122"/>
                <a:ea typeface="微软雅黑" panose="020B0503020204020204" pitchFamily="34" charset="-122"/>
              </a:rPr>
              <a:t>D3</a:t>
            </a:r>
            <a:r>
              <a:rPr lang="zh-CN" altLang="en-US" sz="1400">
                <a:latin typeface="微软雅黑" panose="020B0503020204020204" pitchFamily="34" charset="-122"/>
                <a:ea typeface="微软雅黑" panose="020B0503020204020204" pitchFamily="34" charset="-122"/>
              </a:rPr>
              <a:t>表格；</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15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类型编码，常用的有：</a:t>
            </a:r>
            <a:r>
              <a:rPr lang="en-US" altLang="zh-CN" sz="1400">
                <a:latin typeface="微软雅黑" panose="020B0503020204020204" pitchFamily="34" charset="-122"/>
                <a:ea typeface="微软雅黑" panose="020B0503020204020204" pitchFamily="34" charset="-122"/>
              </a:rPr>
              <a:t>200--</a:t>
            </a:r>
            <a:r>
              <a:rPr lang="zh-CN" altLang="en-US" sz="1400">
                <a:latin typeface="微软雅黑" panose="020B0503020204020204" pitchFamily="34" charset="-122"/>
                <a:ea typeface="微软雅黑" panose="020B0503020204020204" pitchFamily="34" charset="-122"/>
              </a:rPr>
              <a:t>平台、</a:t>
            </a:r>
            <a:r>
              <a:rPr lang="en-US" altLang="zh-CN" sz="1400">
                <a:latin typeface="微软雅黑" panose="020B0503020204020204" pitchFamily="34" charset="-122"/>
                <a:ea typeface="微软雅黑" panose="020B0503020204020204" pitchFamily="34" charset="-122"/>
              </a:rPr>
              <a:t>131/132-</a:t>
            </a:r>
            <a:r>
              <a:rPr lang="zh-CN" altLang="en-US" sz="1400">
                <a:latin typeface="微软雅黑" panose="020B0503020204020204" pitchFamily="34" charset="-122"/>
                <a:ea typeface="微软雅黑" panose="020B0503020204020204" pitchFamily="34" charset="-122"/>
              </a:rPr>
              <a:t>摄像机编码，其他取值详见</a:t>
            </a:r>
            <a:r>
              <a:rPr lang="en-US" altLang="zh-CN" sz="1400">
                <a:latin typeface="微软雅黑" panose="020B0503020204020204" pitchFamily="34" charset="-122"/>
                <a:ea typeface="微软雅黑" panose="020B0503020204020204" pitchFamily="34" charset="-122"/>
              </a:rPr>
              <a:t>GB28181</a:t>
            </a:r>
            <a:r>
              <a:rPr lang="zh-CN" altLang="en-US" sz="1400">
                <a:latin typeface="微软雅黑" panose="020B0503020204020204" pitchFamily="34" charset="-122"/>
                <a:ea typeface="微软雅黑" panose="020B0503020204020204" pitchFamily="34" charset="-122"/>
              </a:rPr>
              <a:t>文档</a:t>
            </a:r>
            <a:r>
              <a:rPr lang="en-US" altLang="zh-CN" sz="1400">
                <a:latin typeface="微软雅黑" panose="020B0503020204020204" pitchFamily="34" charset="-122"/>
                <a:ea typeface="微软雅黑" panose="020B0503020204020204" pitchFamily="34" charset="-122"/>
              </a:rPr>
              <a:t>D.1</a:t>
            </a:r>
            <a:r>
              <a:rPr lang="zh-CN" altLang="en-US" sz="1400">
                <a:latin typeface="微软雅黑" panose="020B0503020204020204" pitchFamily="34" charset="-122"/>
                <a:ea typeface="微软雅黑" panose="020B0503020204020204" pitchFamily="34" charset="-122"/>
              </a:rPr>
              <a:t>表格；</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15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序列号，共计</a:t>
            </a:r>
            <a:r>
              <a:rPr lang="en-US" altLang="zh-CN" sz="1400">
                <a:latin typeface="微软雅黑" panose="020B0503020204020204" pitchFamily="34" charset="-122"/>
                <a:ea typeface="微软雅黑" panose="020B0503020204020204" pitchFamily="34" charset="-122"/>
              </a:rPr>
              <a:t>7</a:t>
            </a:r>
            <a:r>
              <a:rPr lang="zh-CN" altLang="en-US" sz="1400">
                <a:latin typeface="微软雅黑" panose="020B0503020204020204" pitchFamily="34" charset="-122"/>
                <a:ea typeface="微软雅黑" panose="020B0503020204020204" pitchFamily="34" charset="-122"/>
              </a:rPr>
              <a:t>位，一个监控域内部多个</a:t>
            </a:r>
            <a:r>
              <a:rPr lang="zh-CN" altLang="en-US" sz="1400">
                <a:latin typeface="微软雅黑" panose="020B0503020204020204" pitchFamily="34" charset="-122"/>
                <a:ea typeface="微软雅黑" panose="020B0503020204020204" pitchFamily="34" charset="-122"/>
              </a:rPr>
              <a:t>前端可通过序号进行</a:t>
            </a:r>
            <a:r>
              <a:rPr lang="zh-CN" altLang="en-US" sz="1400">
                <a:latin typeface="微软雅黑" panose="020B0503020204020204" pitchFamily="34" charset="-122"/>
                <a:ea typeface="微软雅黑" panose="020B0503020204020204" pitchFamily="34" charset="-122"/>
              </a:rPr>
              <a:t>区分；</a:t>
            </a:r>
            <a:endParaRPr lang="zh-CN" altLang="en-US" sz="1400">
              <a:latin typeface="微软雅黑" panose="020B0503020204020204" pitchFamily="34" charset="-122"/>
              <a:ea typeface="微软雅黑" panose="020B0503020204020204" pitchFamily="34" charset="-122"/>
            </a:endParaRPr>
          </a:p>
        </p:txBody>
      </p:sp>
      <p:sp>
        <p:nvSpPr>
          <p:cNvPr id="4" name="内容占位符 3"/>
          <p:cNvSpPr>
            <a:spLocks noGrp="1" noChangeArrowheads="1"/>
          </p:cNvSpPr>
          <p:nvPr/>
        </p:nvSpPr>
        <p:spPr bwMode="auto">
          <a:xfrm>
            <a:off x="1124585" y="5198110"/>
            <a:ext cx="5518150" cy="102933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0230" indent="-285750" fontAlgn="base">
              <a:lnSpc>
                <a:spcPct val="150000"/>
              </a:lnSpc>
              <a:spcAft>
                <a:spcPct val="0"/>
              </a:spcAft>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监控平台的</a:t>
            </a:r>
            <a:r>
              <a:rPr lang="en-US" altLang="zh-CN" sz="1400">
                <a:latin typeface="微软雅黑" panose="020B0503020204020204" pitchFamily="34" charset="-122"/>
                <a:ea typeface="微软雅黑" panose="020B0503020204020204" pitchFamily="34" charset="-122"/>
              </a:rPr>
              <a:t>ID</a:t>
            </a:r>
            <a:r>
              <a:rPr lang="zh-CN" altLang="en-US" sz="1400">
                <a:latin typeface="微软雅黑" panose="020B0503020204020204" pitchFamily="34" charset="-122"/>
                <a:ea typeface="微软雅黑" panose="020B0503020204020204" pitchFamily="34" charset="-122"/>
              </a:rPr>
              <a:t>，一般支持配置，一旦确认，不可</a:t>
            </a:r>
            <a:r>
              <a:rPr lang="zh-CN" altLang="en-US" sz="1400">
                <a:latin typeface="微软雅黑" panose="020B0503020204020204" pitchFamily="34" charset="-122"/>
                <a:ea typeface="微软雅黑" panose="020B0503020204020204" pitchFamily="34" charset="-122"/>
              </a:rPr>
              <a:t>修改；</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150000"/>
              </a:lnSpc>
              <a:spcAft>
                <a:spcPct val="0"/>
              </a:spcAft>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摄像头的</a:t>
            </a:r>
            <a:r>
              <a:rPr lang="en-US" altLang="zh-CN" sz="1400">
                <a:latin typeface="微软雅黑" panose="020B0503020204020204" pitchFamily="34" charset="-122"/>
                <a:ea typeface="微软雅黑" panose="020B0503020204020204" pitchFamily="34" charset="-122"/>
              </a:rPr>
              <a:t>ID</a:t>
            </a:r>
            <a:r>
              <a:rPr lang="zh-CN" altLang="en-US" sz="1400">
                <a:latin typeface="微软雅黑" panose="020B0503020204020204" pitchFamily="34" charset="-122"/>
                <a:ea typeface="微软雅黑" panose="020B0503020204020204" pitchFamily="34" charset="-122"/>
              </a:rPr>
              <a:t>，一般在入网操作中根据平台</a:t>
            </a:r>
            <a:r>
              <a:rPr lang="en-US" altLang="zh-CN" sz="1400">
                <a:latin typeface="微软雅黑" panose="020B0503020204020204" pitchFamily="34" charset="-122"/>
                <a:ea typeface="微软雅黑" panose="020B0503020204020204" pitchFamily="34" charset="-122"/>
              </a:rPr>
              <a:t>ID</a:t>
            </a:r>
            <a:r>
              <a:rPr lang="zh-CN" altLang="en-US" sz="1400">
                <a:latin typeface="微软雅黑" panose="020B0503020204020204" pitchFamily="34" charset="-122"/>
                <a:ea typeface="微软雅黑" panose="020B0503020204020204" pitchFamily="34" charset="-122"/>
              </a:rPr>
              <a:t>和相应规则生成，之后由实施人员配置到设备</a:t>
            </a:r>
            <a:r>
              <a:rPr lang="zh-CN" altLang="en-US" sz="1400">
                <a:latin typeface="微软雅黑" panose="020B0503020204020204" pitchFamily="34" charset="-122"/>
                <a:ea typeface="微软雅黑" panose="020B0503020204020204" pitchFamily="34" charset="-122"/>
              </a:rPr>
              <a:t>上。</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二、</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简介</a:t>
            </a:r>
            <a:endParaRPr lang="zh-CN" altLang="en-US">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2.5 </a:t>
            </a:r>
            <a:r>
              <a:rPr lang="zh-CN" altLang="en-US" sz="1400">
                <a:latin typeface="微软雅黑" panose="020B0503020204020204" pitchFamily="34" charset="-122"/>
                <a:ea typeface="微软雅黑" panose="020B0503020204020204" pitchFamily="34" charset="-122"/>
              </a:rPr>
              <a:t>主要业务</a:t>
            </a:r>
            <a:endParaRPr lang="zh-CN" altLang="en-US" sz="1400">
              <a:latin typeface="微软雅黑" panose="020B0503020204020204" pitchFamily="34" charset="-122"/>
              <a:ea typeface="微软雅黑" panose="020B0503020204020204" pitchFamily="34" charset="-122"/>
            </a:endParaRPr>
          </a:p>
        </p:txBody>
      </p:sp>
      <p:sp>
        <p:nvSpPr>
          <p:cNvPr id="7" name="内容占位符 3"/>
          <p:cNvSpPr>
            <a:spLocks noGrp="1" noChangeArrowheads="1"/>
          </p:cNvSpPr>
          <p:nvPr/>
        </p:nvSpPr>
        <p:spPr bwMode="auto">
          <a:xfrm>
            <a:off x="4862830" y="1786255"/>
            <a:ext cx="3093085" cy="24149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语音</a:t>
            </a:r>
            <a:r>
              <a:rPr lang="zh-CN" altLang="en-US" sz="1400">
                <a:latin typeface="微软雅黑" panose="020B0503020204020204" pitchFamily="34" charset="-122"/>
                <a:ea typeface="微软雅黑" panose="020B0503020204020204" pitchFamily="34" charset="-122"/>
              </a:rPr>
              <a:t>对讲</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录像回放与</a:t>
            </a:r>
            <a:r>
              <a:rPr lang="en-US" altLang="zh-CN" sz="1400">
                <a:latin typeface="微软雅黑" panose="020B0503020204020204" pitchFamily="34" charset="-122"/>
                <a:ea typeface="微软雅黑" panose="020B0503020204020204" pitchFamily="34" charset="-122"/>
              </a:rPr>
              <a:t>VCR</a:t>
            </a:r>
            <a:r>
              <a:rPr lang="zh-CN" altLang="en-US" sz="1400">
                <a:latin typeface="微软雅黑" panose="020B0503020204020204" pitchFamily="34" charset="-122"/>
                <a:ea typeface="微软雅黑" panose="020B0503020204020204" pitchFamily="34" charset="-122"/>
              </a:rPr>
              <a:t>控制</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录像</a:t>
            </a:r>
            <a:r>
              <a:rPr lang="zh-CN" altLang="en-US" sz="1400">
                <a:latin typeface="微软雅黑" panose="020B0503020204020204" pitchFamily="34" charset="-122"/>
                <a:ea typeface="微软雅黑" panose="020B0503020204020204" pitchFamily="34" charset="-122"/>
              </a:rPr>
              <a:t>下载</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告警订阅与通知、</a:t>
            </a:r>
            <a:r>
              <a:rPr lang="zh-CN" altLang="en-US" sz="1400">
                <a:latin typeface="微软雅黑" panose="020B0503020204020204" pitchFamily="34" charset="-122"/>
                <a:ea typeface="微软雅黑" panose="020B0503020204020204" pitchFamily="34" charset="-122"/>
              </a:rPr>
              <a:t>布防</a:t>
            </a:r>
            <a:endParaRPr lang="zh-CN" altLang="en-US" sz="1400">
              <a:latin typeface="微软雅黑" panose="020B0503020204020204" pitchFamily="34" charset="-122"/>
              <a:ea typeface="微软雅黑" panose="020B0503020204020204" pitchFamily="34" charset="-122"/>
            </a:endParaRPr>
          </a:p>
        </p:txBody>
      </p:sp>
      <p:sp>
        <p:nvSpPr>
          <p:cNvPr id="8" name="内容占位符 3"/>
          <p:cNvSpPr>
            <a:spLocks noGrp="1" noChangeArrowheads="1"/>
          </p:cNvSpPr>
          <p:nvPr/>
        </p:nvSpPr>
        <p:spPr bwMode="auto">
          <a:xfrm>
            <a:off x="1328420" y="1786255"/>
            <a:ext cx="3093085" cy="31616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注册、</a:t>
            </a:r>
            <a:r>
              <a:rPr lang="zh-CN" altLang="en-US" sz="1400">
                <a:latin typeface="微软雅黑" panose="020B0503020204020204" pitchFamily="34" charset="-122"/>
                <a:ea typeface="微软雅黑" panose="020B0503020204020204" pitchFamily="34" charset="-122"/>
              </a:rPr>
              <a:t>心跳、注销</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目录查询与</a:t>
            </a:r>
            <a:r>
              <a:rPr lang="zh-CN" altLang="en-US" sz="1400">
                <a:latin typeface="微软雅黑" panose="020B0503020204020204" pitchFamily="34" charset="-122"/>
                <a:ea typeface="微软雅黑" panose="020B0503020204020204" pitchFamily="34" charset="-122"/>
              </a:rPr>
              <a:t>上报</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目录订阅与变更</a:t>
            </a:r>
            <a:r>
              <a:rPr lang="zh-CN" altLang="en-US" sz="1400">
                <a:latin typeface="微软雅黑" panose="020B0503020204020204" pitchFamily="34" charset="-122"/>
                <a:ea typeface="微软雅黑" panose="020B0503020204020204" pitchFamily="34" charset="-122"/>
              </a:rPr>
              <a:t>通知</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实时点播与</a:t>
            </a:r>
            <a:r>
              <a:rPr lang="en-US" altLang="zh-CN" sz="1400">
                <a:latin typeface="微软雅黑" panose="020B0503020204020204" pitchFamily="34" charset="-122"/>
                <a:ea typeface="微软雅黑" panose="020B0503020204020204" pitchFamily="34" charset="-122"/>
              </a:rPr>
              <a:t>PTZ</a:t>
            </a:r>
            <a:r>
              <a:rPr lang="zh-CN" altLang="en-US" sz="1400">
                <a:latin typeface="微软雅黑" panose="020B0503020204020204" pitchFamily="34" charset="-122"/>
                <a:ea typeface="微软雅黑" panose="020B0503020204020204" pitchFamily="34" charset="-122"/>
              </a:rPr>
              <a:t>操作</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标题 1"/>
          <p:cNvSpPr>
            <a:spLocks noGrp="1" noChangeArrowheads="1"/>
          </p:cNvSpPr>
          <p:nvPr>
            <p:ph type="title"/>
          </p:nvPr>
        </p:nvSpPr>
        <p:spPr bwMode="auto">
          <a:xfrm>
            <a:off x="1684655" y="3065780"/>
            <a:ext cx="5294630" cy="727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ym typeface="黑体" panose="02010609060101010101" pitchFamily="49" charset="-122"/>
              </a:rPr>
              <a:t>三</a:t>
            </a:r>
            <a:r>
              <a:rPr lang="en-US" altLang="zh-CN">
                <a:ea typeface="黑体" panose="02010609060101010101" pitchFamily="49" charset="-122"/>
                <a:sym typeface="黑体" panose="02010609060101010101" pitchFamily="49" charset="-122"/>
              </a:rPr>
              <a:t>.</a:t>
            </a:r>
            <a:r>
              <a:rPr lang="zh-CN" altLang="en-US">
                <a:sym typeface="黑体" panose="02010609060101010101" pitchFamily="49" charset="-122"/>
              </a:rPr>
              <a:t> </a:t>
            </a:r>
            <a:r>
              <a:rPr lang="en-US" altLang="zh-CN">
                <a:latin typeface="张海山锐线体简" pitchFamily="2" charset="-122"/>
                <a:ea typeface="张海山锐线体简" pitchFamily="2" charset="-122"/>
                <a:sym typeface="黑体" panose="02010609060101010101" pitchFamily="49" charset="-122"/>
              </a:rPr>
              <a:t> GB28181 </a:t>
            </a:r>
            <a:r>
              <a:rPr lang="zh-CN" altLang="en-US">
                <a:latin typeface="张海山锐线体简" pitchFamily="2" charset="-122"/>
                <a:ea typeface="张海山锐线体简" pitchFamily="2" charset="-122"/>
                <a:sym typeface="黑体" panose="02010609060101010101" pitchFamily="49" charset="-122"/>
              </a:rPr>
              <a:t>业务</a:t>
            </a:r>
            <a:br>
              <a:rPr lang="zh-CN" altLang="en-US"/>
            </a:br>
            <a:br>
              <a:rPr lang="zh-CN" altLang="en-US"/>
            </a:br>
            <a:endParaRPr lang="zh-CN" altLang="en-US"/>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3.1 </a:t>
            </a:r>
            <a:r>
              <a:rPr lang="zh-CN" altLang="en-US" sz="1400">
                <a:latin typeface="微软雅黑" panose="020B0503020204020204" pitchFamily="34" charset="-122"/>
                <a:ea typeface="微软雅黑" panose="020B0503020204020204" pitchFamily="34" charset="-122"/>
              </a:rPr>
              <a:t>注册与</a:t>
            </a:r>
            <a:r>
              <a:rPr lang="zh-CN" altLang="en-US" sz="1400">
                <a:latin typeface="微软雅黑" panose="020B0503020204020204" pitchFamily="34" charset="-122"/>
                <a:ea typeface="微软雅黑" panose="020B0503020204020204" pitchFamily="34" charset="-122"/>
              </a:rPr>
              <a:t>注销</a:t>
            </a:r>
            <a:endParaRPr lang="zh-CN" altLang="en-US" sz="1400">
              <a:latin typeface="微软雅黑" panose="020B0503020204020204" pitchFamily="34" charset="-122"/>
              <a:ea typeface="微软雅黑" panose="020B0503020204020204" pitchFamily="34" charset="-122"/>
            </a:endParaRPr>
          </a:p>
        </p:txBody>
      </p:sp>
      <p:graphicFrame>
        <p:nvGraphicFramePr>
          <p:cNvPr id="3" name="对象 2"/>
          <p:cNvGraphicFramePr/>
          <p:nvPr/>
        </p:nvGraphicFramePr>
        <p:xfrm>
          <a:off x="1002665" y="1501775"/>
          <a:ext cx="4509770" cy="4235450"/>
        </p:xfrm>
        <a:graphic>
          <a:graphicData uri="http://schemas.openxmlformats.org/presentationml/2006/ole">
            <mc:AlternateContent xmlns:mc="http://schemas.openxmlformats.org/markup-compatibility/2006">
              <mc:Choice xmlns:v="urn:schemas-microsoft-com:vml" Requires="v">
                <p:oleObj spid="_x0000_s4" name="" r:id="rId1" imgW="5307965" imgH="4984750" progId="Visio.Drawing.15">
                  <p:embed/>
                </p:oleObj>
              </mc:Choice>
              <mc:Fallback>
                <p:oleObj name="" r:id="rId1" imgW="5307965" imgH="4984750" progId="Visio.Drawing.15">
                  <p:embed/>
                  <p:pic>
                    <p:nvPicPr>
                      <p:cNvPr id="0" name="图片 3"/>
                      <p:cNvPicPr/>
                      <p:nvPr/>
                    </p:nvPicPr>
                    <p:blipFill>
                      <a:blip r:embed="rId2"/>
                      <a:stretch>
                        <a:fillRect/>
                      </a:stretch>
                    </p:blipFill>
                    <p:spPr>
                      <a:xfrm>
                        <a:off x="1002665" y="1501775"/>
                        <a:ext cx="4509770" cy="4235450"/>
                      </a:xfrm>
                      <a:prstGeom prst="rect">
                        <a:avLst/>
                      </a:prstGeom>
                    </p:spPr>
                  </p:pic>
                </p:oleObj>
              </mc:Fallback>
            </mc:AlternateContent>
          </a:graphicData>
        </a:graphic>
      </p:graphicFrame>
      <p:sp>
        <p:nvSpPr>
          <p:cNvPr id="8" name="内容占位符 3"/>
          <p:cNvSpPr>
            <a:spLocks noGrp="1" noChangeArrowheads="1"/>
          </p:cNvSpPr>
          <p:nvPr/>
        </p:nvSpPr>
        <p:spPr bwMode="auto">
          <a:xfrm>
            <a:off x="6243955" y="1203960"/>
            <a:ext cx="4683125" cy="50323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注册、注销均由</a:t>
            </a:r>
            <a:r>
              <a:rPr lang="en-US" altLang="zh-CN" sz="1400">
                <a:latin typeface="微软雅黑" panose="020B0503020204020204" pitchFamily="34" charset="-122"/>
                <a:ea typeface="微软雅黑" panose="020B0503020204020204" pitchFamily="34" charset="-122"/>
              </a:rPr>
              <a:t>2</a:t>
            </a:r>
            <a:r>
              <a:rPr lang="zh-CN" altLang="en-US" sz="1400">
                <a:latin typeface="微软雅黑" panose="020B0503020204020204" pitchFamily="34" charset="-122"/>
                <a:ea typeface="微软雅黑" panose="020B0503020204020204" pitchFamily="34" charset="-122"/>
              </a:rPr>
              <a:t>步构成，消息内容基本相同，</a:t>
            </a:r>
            <a:r>
              <a:rPr lang="zh-CN" altLang="en-US" sz="1400">
                <a:solidFill>
                  <a:srgbClr val="FF0000"/>
                </a:solidFill>
                <a:latin typeface="微软雅黑" panose="020B0503020204020204" pitchFamily="34" charset="-122"/>
                <a:ea typeface="微软雅黑" panose="020B0503020204020204" pitchFamily="34" charset="-122"/>
              </a:rPr>
              <a:t>关键区别：注册请求的</a:t>
            </a:r>
            <a:r>
              <a:rPr lang="en-US" altLang="zh-CN" sz="1400">
                <a:solidFill>
                  <a:srgbClr val="FF0000"/>
                </a:solidFill>
                <a:latin typeface="微软雅黑" panose="020B0503020204020204" pitchFamily="34" charset="-122"/>
                <a:ea typeface="微软雅黑" panose="020B0503020204020204" pitchFamily="34" charset="-122"/>
              </a:rPr>
              <a:t>expire</a:t>
            </a:r>
            <a:r>
              <a:rPr lang="zh-CN" altLang="en-US" sz="1400">
                <a:solidFill>
                  <a:srgbClr val="FF0000"/>
                </a:solidFill>
                <a:latin typeface="微软雅黑" panose="020B0503020204020204" pitchFamily="34" charset="-122"/>
                <a:ea typeface="微软雅黑" panose="020B0503020204020204" pitchFamily="34" charset="-122"/>
              </a:rPr>
              <a:t>一般为</a:t>
            </a:r>
            <a:r>
              <a:rPr lang="en-US" altLang="zh-CN" sz="1400">
                <a:solidFill>
                  <a:srgbClr val="FF0000"/>
                </a:solidFill>
                <a:latin typeface="微软雅黑" panose="020B0503020204020204" pitchFamily="34" charset="-122"/>
                <a:ea typeface="微软雅黑" panose="020B0503020204020204" pitchFamily="34" charset="-122"/>
              </a:rPr>
              <a:t>3600s</a:t>
            </a:r>
            <a:r>
              <a:rPr lang="zh-CN" altLang="en-US" sz="1400">
                <a:solidFill>
                  <a:srgbClr val="FF0000"/>
                </a:solidFill>
                <a:latin typeface="微软雅黑" panose="020B0503020204020204" pitchFamily="34" charset="-122"/>
                <a:ea typeface="微软雅黑" panose="020B0503020204020204" pitchFamily="34" charset="-122"/>
              </a:rPr>
              <a:t>的整数倍，而注销请求的</a:t>
            </a:r>
            <a:r>
              <a:rPr lang="en-US" altLang="zh-CN" sz="1400">
                <a:solidFill>
                  <a:srgbClr val="FF0000"/>
                </a:solidFill>
                <a:latin typeface="微软雅黑" panose="020B0503020204020204" pitchFamily="34" charset="-122"/>
                <a:ea typeface="微软雅黑" panose="020B0503020204020204" pitchFamily="34" charset="-122"/>
              </a:rPr>
              <a:t>expire</a:t>
            </a:r>
            <a:r>
              <a:rPr lang="zh-CN" altLang="en-US" sz="1400">
                <a:solidFill>
                  <a:srgbClr val="FF0000"/>
                </a:solidFill>
                <a:latin typeface="微软雅黑" panose="020B0503020204020204" pitchFamily="34" charset="-122"/>
                <a:ea typeface="微软雅黑" panose="020B0503020204020204" pitchFamily="34" charset="-122"/>
              </a:rPr>
              <a:t>为</a:t>
            </a:r>
            <a:r>
              <a:rPr lang="en-US" altLang="zh-CN" sz="1400">
                <a:solidFill>
                  <a:srgbClr val="FF0000"/>
                </a:solidFill>
                <a:latin typeface="微软雅黑" panose="020B0503020204020204" pitchFamily="34" charset="-122"/>
                <a:ea typeface="微软雅黑" panose="020B0503020204020204" pitchFamily="34" charset="-122"/>
              </a:rPr>
              <a:t>0</a:t>
            </a:r>
            <a:r>
              <a:rPr lang="zh-CN" altLang="en-US" sz="1400">
                <a:solidFill>
                  <a:srgbClr val="FF0000"/>
                </a:solidFill>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注册会话到期之前，可通过定时发送心跳或刷新注册消息</a:t>
            </a:r>
            <a:r>
              <a:rPr lang="zh-CN" altLang="en-US" sz="1400">
                <a:latin typeface="微软雅黑" panose="020B0503020204020204" pitchFamily="34" charset="-122"/>
                <a:ea typeface="微软雅黑" panose="020B0503020204020204" pitchFamily="34" charset="-122"/>
              </a:rPr>
              <a:t>来延长会话有效期；</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心跳间隔一般较短，采用</a:t>
            </a:r>
            <a:r>
              <a:rPr lang="en-US" altLang="zh-CN" sz="1400">
                <a:latin typeface="微软雅黑" panose="020B0503020204020204" pitchFamily="34" charset="-122"/>
                <a:ea typeface="微软雅黑" panose="020B0503020204020204" pitchFamily="34" charset="-122"/>
              </a:rPr>
              <a:t>MESSAGE</a:t>
            </a:r>
            <a:r>
              <a:rPr lang="zh-CN" altLang="en-US" sz="1400">
                <a:latin typeface="微软雅黑" panose="020B0503020204020204" pitchFamily="34" charset="-122"/>
                <a:ea typeface="微软雅黑" panose="020B0503020204020204" pitchFamily="34" charset="-122"/>
              </a:rPr>
              <a:t>消息</a:t>
            </a:r>
            <a:r>
              <a:rPr lang="zh-CN" altLang="en-US" sz="1400">
                <a:latin typeface="微软雅黑" panose="020B0503020204020204" pitchFamily="34" charset="-122"/>
                <a:ea typeface="微软雅黑" panose="020B0503020204020204" pitchFamily="34" charset="-122"/>
              </a:rPr>
              <a:t>实现；</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刷新注册的间隔较长，采用</a:t>
            </a:r>
            <a:r>
              <a:rPr lang="en-US" altLang="zh-CN" sz="1400">
                <a:latin typeface="微软雅黑" panose="020B0503020204020204" pitchFamily="34" charset="-122"/>
                <a:ea typeface="微软雅黑" panose="020B0503020204020204" pitchFamily="34" charset="-122"/>
              </a:rPr>
              <a:t>REGISTER</a:t>
            </a:r>
            <a:r>
              <a:rPr lang="zh-CN" altLang="en-US" sz="1400">
                <a:latin typeface="微软雅黑" panose="020B0503020204020204" pitchFamily="34" charset="-122"/>
                <a:ea typeface="微软雅黑" panose="020B0503020204020204" pitchFamily="34" charset="-122"/>
              </a:rPr>
              <a:t>消息</a:t>
            </a:r>
            <a:r>
              <a:rPr lang="zh-CN" altLang="en-US" sz="1400">
                <a:latin typeface="微软雅黑" panose="020B0503020204020204" pitchFamily="34" charset="-122"/>
                <a:ea typeface="微软雅黑" panose="020B0503020204020204" pitchFamily="34" charset="-122"/>
              </a:rPr>
              <a:t>实现。</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内容占位符 1"/>
          <p:cNvSpPr>
            <a:spLocks noGrp="1" noChangeArrowheads="1"/>
          </p:cNvSpPr>
          <p:nvPr>
            <p:ph sz="quarter" idx="18"/>
          </p:nvPr>
        </p:nvSpPr>
        <p:spPr bwMode="auto">
          <a:xfrm>
            <a:off x="652463" y="368300"/>
            <a:ext cx="4410075"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微软雅黑" panose="020B0503020204020204" pitchFamily="34" charset="-122"/>
              <a:ea typeface="微软雅黑" panose="020B0503020204020204" pitchFamily="34"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r>
              <a:rPr lang="zh-CN" altLang="en-US">
                <a:solidFill>
                  <a:srgbClr val="262626"/>
                </a:solidFill>
                <a:latin typeface="黑体" panose="02010609060101010101" pitchFamily="49" charset="-122"/>
                <a:sym typeface="黑体" panose="02010609060101010101" pitchFamily="49" charset="-122"/>
              </a:rPr>
              <a:t> </a:t>
            </a: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3.1 </a:t>
            </a:r>
            <a:r>
              <a:rPr lang="zh-CN" altLang="en-US" sz="1400">
                <a:latin typeface="微软雅黑" panose="020B0503020204020204" pitchFamily="34" charset="-122"/>
                <a:ea typeface="微软雅黑" panose="020B0503020204020204" pitchFamily="34" charset="-122"/>
              </a:rPr>
              <a:t>注册与</a:t>
            </a:r>
            <a:r>
              <a:rPr lang="zh-CN" altLang="en-US" sz="1400">
                <a:latin typeface="微软雅黑" panose="020B0503020204020204" pitchFamily="34" charset="-122"/>
                <a:ea typeface="微软雅黑" panose="020B0503020204020204" pitchFamily="34" charset="-122"/>
              </a:rPr>
              <a:t>注销</a:t>
            </a:r>
            <a:endParaRPr lang="zh-CN" altLang="en-US" sz="14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04875" y="1541780"/>
            <a:ext cx="5293360" cy="2021205"/>
          </a:xfrm>
          <a:prstGeom prst="rect">
            <a:avLst/>
          </a:prstGeom>
        </p:spPr>
      </p:pic>
      <p:pic>
        <p:nvPicPr>
          <p:cNvPr id="4" name="图片 3"/>
          <p:cNvPicPr>
            <a:picLocks noChangeAspect="1"/>
          </p:cNvPicPr>
          <p:nvPr/>
        </p:nvPicPr>
        <p:blipFill>
          <a:blip r:embed="rId2"/>
          <a:stretch>
            <a:fillRect/>
          </a:stretch>
        </p:blipFill>
        <p:spPr>
          <a:xfrm>
            <a:off x="904875" y="4266565"/>
            <a:ext cx="5287010" cy="1619885"/>
          </a:xfrm>
          <a:prstGeom prst="rect">
            <a:avLst/>
          </a:prstGeom>
        </p:spPr>
      </p:pic>
      <p:pic>
        <p:nvPicPr>
          <p:cNvPr id="5" name="图片 4"/>
          <p:cNvPicPr>
            <a:picLocks noChangeAspect="1"/>
          </p:cNvPicPr>
          <p:nvPr/>
        </p:nvPicPr>
        <p:blipFill>
          <a:blip r:embed="rId3"/>
          <a:stretch>
            <a:fillRect/>
          </a:stretch>
        </p:blipFill>
        <p:spPr>
          <a:xfrm>
            <a:off x="6200775" y="1533525"/>
            <a:ext cx="5561965" cy="2546985"/>
          </a:xfrm>
          <a:prstGeom prst="rect">
            <a:avLst/>
          </a:prstGeom>
        </p:spPr>
      </p:pic>
      <p:pic>
        <p:nvPicPr>
          <p:cNvPr id="7" name="图片 6"/>
          <p:cNvPicPr>
            <a:picLocks noChangeAspect="1"/>
          </p:cNvPicPr>
          <p:nvPr/>
        </p:nvPicPr>
        <p:blipFill>
          <a:blip r:embed="rId4"/>
          <a:stretch>
            <a:fillRect/>
          </a:stretch>
        </p:blipFill>
        <p:spPr>
          <a:xfrm>
            <a:off x="6198235" y="4235450"/>
            <a:ext cx="5558155" cy="1654810"/>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3.2 </a:t>
            </a:r>
            <a:r>
              <a:rPr lang="zh-CN" altLang="en-US" sz="1400">
                <a:latin typeface="微软雅黑" panose="020B0503020204020204" pitchFamily="34" charset="-122"/>
                <a:ea typeface="微软雅黑" panose="020B0503020204020204" pitchFamily="34" charset="-122"/>
              </a:rPr>
              <a:t>目录查询与</a:t>
            </a:r>
            <a:r>
              <a:rPr lang="zh-CN" altLang="en-US" sz="1400">
                <a:latin typeface="微软雅黑" panose="020B0503020204020204" pitchFamily="34" charset="-122"/>
                <a:ea typeface="微软雅黑" panose="020B0503020204020204" pitchFamily="34" charset="-122"/>
              </a:rPr>
              <a:t>上报</a:t>
            </a:r>
            <a:endParaRPr lang="zh-CN" altLang="en-US" sz="1400">
              <a:latin typeface="微软雅黑" panose="020B0503020204020204" pitchFamily="34" charset="-122"/>
              <a:ea typeface="微软雅黑" panose="020B0503020204020204" pitchFamily="34" charset="-122"/>
            </a:endParaRPr>
          </a:p>
        </p:txBody>
      </p:sp>
      <p:sp>
        <p:nvSpPr>
          <p:cNvPr id="8" name="内容占位符 3"/>
          <p:cNvSpPr>
            <a:spLocks noGrp="1" noChangeArrowheads="1"/>
          </p:cNvSpPr>
          <p:nvPr/>
        </p:nvSpPr>
        <p:spPr bwMode="auto">
          <a:xfrm>
            <a:off x="6551930" y="906145"/>
            <a:ext cx="4683125" cy="544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目录查询，查的是</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全量</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，被查询者需上报</a:t>
            </a:r>
            <a:r>
              <a:rPr lang="zh-CN" altLang="en-US" sz="1400">
                <a:latin typeface="微软雅黑" panose="020B0503020204020204" pitchFamily="34" charset="-122"/>
                <a:ea typeface="微软雅黑" panose="020B0503020204020204" pitchFamily="34" charset="-122"/>
              </a:rPr>
              <a:t>自身当前所有的目录和设备，且需要按照</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先父后子</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的顺序</a:t>
            </a:r>
            <a:r>
              <a:rPr lang="zh-CN" altLang="en-US" sz="1400">
                <a:latin typeface="微软雅黑" panose="020B0503020204020204" pitchFamily="34" charset="-122"/>
                <a:ea typeface="微软雅黑" panose="020B0503020204020204" pitchFamily="34" charset="-122"/>
              </a:rPr>
              <a:t>上报。</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被查询者上报目录的</a:t>
            </a:r>
            <a:r>
              <a:rPr lang="en-US" altLang="zh-CN" sz="1400">
                <a:latin typeface="微软雅黑" panose="020B0503020204020204" pitchFamily="34" charset="-122"/>
                <a:ea typeface="微软雅黑" panose="020B0503020204020204" pitchFamily="34" charset="-122"/>
              </a:rPr>
              <a:t>MESSAGE</a:t>
            </a:r>
            <a:r>
              <a:rPr lang="zh-CN" altLang="en-US" sz="1400">
                <a:latin typeface="微软雅黑" panose="020B0503020204020204" pitchFamily="34" charset="-122"/>
                <a:ea typeface="微软雅黑" panose="020B0503020204020204" pitchFamily="34" charset="-122"/>
              </a:rPr>
              <a:t>消息中：</a:t>
            </a:r>
            <a:r>
              <a:rPr lang="en-US" altLang="zh-CN" sz="1400">
                <a:latin typeface="微软雅黑" panose="020B0503020204020204" pitchFamily="34" charset="-122"/>
                <a:ea typeface="微软雅黑" panose="020B0503020204020204" pitchFamily="34" charset="-122"/>
              </a:rPr>
              <a:t>SumNum</a:t>
            </a:r>
            <a:r>
              <a:rPr lang="zh-CN" altLang="en-US" sz="1400">
                <a:latin typeface="微软雅黑" panose="020B0503020204020204" pitchFamily="34" charset="-122"/>
                <a:ea typeface="微软雅黑" panose="020B0503020204020204" pitchFamily="34" charset="-122"/>
              </a:rPr>
              <a:t>字段表示总共需上报的目录条数，DeviceList</a:t>
            </a:r>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Num表示本条消息上报的目录条数</a:t>
            </a:r>
            <a:r>
              <a:rPr lang="en-US" altLang="zh-CN" sz="1400">
                <a:latin typeface="微软雅黑" panose="020B0503020204020204" pitchFamily="34" charset="-122"/>
                <a:ea typeface="微软雅黑" panose="020B0503020204020204" pitchFamily="34" charset="-122"/>
              </a:rPr>
              <a:t>;</a:t>
            </a:r>
            <a:endParaRPr lang="en-US" altLang="zh-CN"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被查询者需分多次上报自身的目录信息，每次可上报多条目录，但单次消息的总大小不宜</a:t>
            </a:r>
            <a:r>
              <a:rPr lang="zh-CN" altLang="en-US" sz="1400">
                <a:latin typeface="微软雅黑" panose="020B0503020204020204" pitchFamily="34" charset="-122"/>
                <a:ea typeface="微软雅黑" panose="020B0503020204020204" pitchFamily="34" charset="-122"/>
              </a:rPr>
              <a:t>过长。</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en-US" altLang="zh-CN" sz="1400">
                <a:latin typeface="微软雅黑" panose="020B0503020204020204" pitchFamily="34" charset="-122"/>
                <a:ea typeface="微软雅黑" panose="020B0503020204020204" pitchFamily="34" charset="-122"/>
              </a:rPr>
              <a:t>GB28181</a:t>
            </a:r>
            <a:r>
              <a:rPr lang="zh-CN" altLang="en-US" sz="1400">
                <a:latin typeface="微软雅黑" panose="020B0503020204020204" pitchFamily="34" charset="-122"/>
                <a:ea typeface="微软雅黑" panose="020B0503020204020204" pitchFamily="34" charset="-122"/>
              </a:rPr>
              <a:t>规定，目录查询与上报业务，需支持</a:t>
            </a:r>
            <a:r>
              <a:rPr lang="en-US" altLang="zh-CN" sz="1400">
                <a:latin typeface="微软雅黑" panose="020B0503020204020204" pitchFamily="34" charset="-122"/>
                <a:ea typeface="微软雅黑" panose="020B0503020204020204" pitchFamily="34" charset="-122"/>
              </a:rPr>
              <a:t>UDP</a:t>
            </a:r>
            <a:r>
              <a:rPr lang="zh-CN" altLang="en-US" sz="1400">
                <a:latin typeface="微软雅黑" panose="020B0503020204020204" pitchFamily="34" charset="-122"/>
                <a:ea typeface="微软雅黑" panose="020B0503020204020204" pitchFamily="34" charset="-122"/>
              </a:rPr>
              <a:t>和</a:t>
            </a:r>
            <a:r>
              <a:rPr lang="en-US" altLang="zh-CN" sz="1400">
                <a:latin typeface="微软雅黑" panose="020B0503020204020204" pitchFamily="34" charset="-122"/>
                <a:ea typeface="微软雅黑" panose="020B0503020204020204" pitchFamily="34" charset="-122"/>
              </a:rPr>
              <a:t>TCP</a:t>
            </a:r>
            <a:r>
              <a:rPr lang="zh-CN" altLang="en-US" sz="1400">
                <a:latin typeface="微软雅黑" panose="020B0503020204020204" pitchFamily="34" charset="-122"/>
                <a:ea typeface="微软雅黑" panose="020B0503020204020204" pitchFamily="34" charset="-122"/>
              </a:rPr>
              <a:t>，实际对接中</a:t>
            </a:r>
            <a:r>
              <a:rPr lang="en-US" altLang="zh-CN" sz="1400">
                <a:latin typeface="微软雅黑" panose="020B0503020204020204" pitchFamily="34" charset="-122"/>
                <a:ea typeface="微软雅黑" panose="020B0503020204020204" pitchFamily="34" charset="-122"/>
              </a:rPr>
              <a:t>UDP</a:t>
            </a:r>
            <a:r>
              <a:rPr lang="zh-CN" altLang="en-US" sz="1400">
                <a:latin typeface="微软雅黑" panose="020B0503020204020204" pitchFamily="34" charset="-122"/>
                <a:ea typeface="微软雅黑" panose="020B0503020204020204" pitchFamily="34" charset="-122"/>
              </a:rPr>
              <a:t>使用较多，</a:t>
            </a:r>
            <a:r>
              <a:rPr lang="en-US" altLang="zh-CN" sz="1400">
                <a:latin typeface="微软雅黑" panose="020B0503020204020204" pitchFamily="34" charset="-122"/>
                <a:ea typeface="微软雅黑" panose="020B0503020204020204" pitchFamily="34" charset="-122"/>
              </a:rPr>
              <a:t>TCP</a:t>
            </a:r>
            <a:r>
              <a:rPr lang="zh-CN" altLang="en-US" sz="1400">
                <a:latin typeface="微软雅黑" panose="020B0503020204020204" pitchFamily="34" charset="-122"/>
                <a:ea typeface="微软雅黑" panose="020B0503020204020204" pitchFamily="34" charset="-122"/>
              </a:rPr>
              <a:t>在各种检测和竞标中可能会</a:t>
            </a:r>
            <a:r>
              <a:rPr lang="zh-CN" altLang="en-US" sz="1400">
                <a:latin typeface="微软雅黑" panose="020B0503020204020204" pitchFamily="34" charset="-122"/>
                <a:ea typeface="微软雅黑" panose="020B0503020204020204" pitchFamily="34" charset="-122"/>
              </a:rPr>
              <a:t>用到。</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endParaRPr lang="zh-CN" altLang="en-US" sz="1400">
              <a:latin typeface="微软雅黑" panose="020B0503020204020204" pitchFamily="34" charset="-122"/>
              <a:ea typeface="微软雅黑" panose="020B0503020204020204" pitchFamily="34" charset="-122"/>
            </a:endParaRPr>
          </a:p>
        </p:txBody>
      </p:sp>
      <p:graphicFrame>
        <p:nvGraphicFramePr>
          <p:cNvPr id="7" name="对象 6"/>
          <p:cNvGraphicFramePr/>
          <p:nvPr/>
        </p:nvGraphicFramePr>
        <p:xfrm>
          <a:off x="652780" y="2259965"/>
          <a:ext cx="5320665" cy="3550285"/>
        </p:xfrm>
        <a:graphic>
          <a:graphicData uri="http://schemas.openxmlformats.org/presentationml/2006/ole">
            <mc:AlternateContent xmlns:mc="http://schemas.openxmlformats.org/markup-compatibility/2006">
              <mc:Choice xmlns:v="urn:schemas-microsoft-com:vml" Requires="v">
                <p:oleObj spid="_x0000_s9" name="" r:id="rId1" imgW="6256020" imgH="4181475" progId="Visio.Drawing.15">
                  <p:embed/>
                </p:oleObj>
              </mc:Choice>
              <mc:Fallback>
                <p:oleObj name="" r:id="rId1" imgW="6256020" imgH="4181475" progId="Visio.Drawing.15">
                  <p:embed/>
                  <p:pic>
                    <p:nvPicPr>
                      <p:cNvPr id="0" name="图片 8"/>
                      <p:cNvPicPr/>
                      <p:nvPr/>
                    </p:nvPicPr>
                    <p:blipFill>
                      <a:blip r:embed="rId2"/>
                      <a:stretch>
                        <a:fillRect/>
                      </a:stretch>
                    </p:blipFill>
                    <p:spPr>
                      <a:xfrm>
                        <a:off x="652780" y="2259965"/>
                        <a:ext cx="5320665" cy="3550285"/>
                      </a:xfrm>
                      <a:prstGeom prst="rect">
                        <a:avLst/>
                      </a:prstGeom>
                    </p:spPr>
                  </p:pic>
                </p:oleObj>
              </mc:Fallback>
            </mc:AlternateContent>
          </a:graphicData>
        </a:graphic>
      </p:graphicFrame>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3.2 </a:t>
            </a:r>
            <a:r>
              <a:rPr lang="zh-CN" altLang="en-US" sz="1400">
                <a:latin typeface="微软雅黑" panose="020B0503020204020204" pitchFamily="34" charset="-122"/>
                <a:ea typeface="微软雅黑" panose="020B0503020204020204" pitchFamily="34" charset="-122"/>
              </a:rPr>
              <a:t>目录查询与</a:t>
            </a:r>
            <a:r>
              <a:rPr lang="zh-CN" altLang="en-US" sz="1400">
                <a:latin typeface="微软雅黑" panose="020B0503020204020204" pitchFamily="34" charset="-122"/>
                <a:ea typeface="微软雅黑" panose="020B0503020204020204" pitchFamily="34" charset="-122"/>
              </a:rPr>
              <a:t>上报</a:t>
            </a:r>
            <a:endParaRPr lang="zh-CN" altLang="en-US" sz="140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832485" y="1390650"/>
            <a:ext cx="4355465" cy="3001645"/>
          </a:xfrm>
          <a:prstGeom prst="rect">
            <a:avLst/>
          </a:prstGeom>
        </p:spPr>
      </p:pic>
      <p:pic>
        <p:nvPicPr>
          <p:cNvPr id="5" name="图片 4"/>
          <p:cNvPicPr>
            <a:picLocks noChangeAspect="1"/>
          </p:cNvPicPr>
          <p:nvPr/>
        </p:nvPicPr>
        <p:blipFill>
          <a:blip r:embed="rId2"/>
          <a:stretch>
            <a:fillRect/>
          </a:stretch>
        </p:blipFill>
        <p:spPr>
          <a:xfrm>
            <a:off x="840740" y="4495165"/>
            <a:ext cx="4351020" cy="1723390"/>
          </a:xfrm>
          <a:prstGeom prst="rect">
            <a:avLst/>
          </a:prstGeom>
        </p:spPr>
      </p:pic>
      <p:pic>
        <p:nvPicPr>
          <p:cNvPr id="7" name="图片 6"/>
          <p:cNvPicPr>
            <a:picLocks noChangeAspect="1"/>
          </p:cNvPicPr>
          <p:nvPr/>
        </p:nvPicPr>
        <p:blipFill>
          <a:blip r:embed="rId3"/>
          <a:stretch>
            <a:fillRect/>
          </a:stretch>
        </p:blipFill>
        <p:spPr>
          <a:xfrm>
            <a:off x="5998845" y="841375"/>
            <a:ext cx="4805680" cy="1628775"/>
          </a:xfrm>
          <a:prstGeom prst="rect">
            <a:avLst/>
          </a:prstGeom>
        </p:spPr>
      </p:pic>
      <p:pic>
        <p:nvPicPr>
          <p:cNvPr id="9" name="图片 8"/>
          <p:cNvPicPr>
            <a:picLocks noChangeAspect="1"/>
          </p:cNvPicPr>
          <p:nvPr/>
        </p:nvPicPr>
        <p:blipFill>
          <a:blip r:embed="rId4"/>
          <a:stretch>
            <a:fillRect/>
          </a:stretch>
        </p:blipFill>
        <p:spPr>
          <a:xfrm>
            <a:off x="6318885" y="2529205"/>
            <a:ext cx="4505325" cy="4210685"/>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3.3 </a:t>
            </a:r>
            <a:r>
              <a:rPr lang="zh-CN" altLang="en-US" sz="1400">
                <a:latin typeface="微软雅黑" panose="020B0503020204020204" pitchFamily="34" charset="-122"/>
                <a:ea typeface="微软雅黑" panose="020B0503020204020204" pitchFamily="34" charset="-122"/>
              </a:rPr>
              <a:t>目录订阅与</a:t>
            </a:r>
            <a:r>
              <a:rPr lang="zh-CN" altLang="en-US" sz="1400">
                <a:latin typeface="微软雅黑" panose="020B0503020204020204" pitchFamily="34" charset="-122"/>
                <a:ea typeface="微软雅黑" panose="020B0503020204020204" pitchFamily="34" charset="-122"/>
              </a:rPr>
              <a:t>通知</a:t>
            </a:r>
            <a:endParaRPr lang="zh-CN" altLang="en-US" sz="1400">
              <a:latin typeface="微软雅黑" panose="020B0503020204020204" pitchFamily="34" charset="-122"/>
              <a:ea typeface="微软雅黑" panose="020B0503020204020204" pitchFamily="34" charset="-122"/>
            </a:endParaRPr>
          </a:p>
        </p:txBody>
      </p:sp>
      <p:sp>
        <p:nvSpPr>
          <p:cNvPr id="8" name="内容占位符 3"/>
          <p:cNvSpPr>
            <a:spLocks noGrp="1" noChangeArrowheads="1"/>
          </p:cNvSpPr>
          <p:nvPr/>
        </p:nvSpPr>
        <p:spPr bwMode="auto">
          <a:xfrm>
            <a:off x="5890895" y="1390650"/>
            <a:ext cx="4683125" cy="256730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目录订阅，订阅的是</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变量</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，即在</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目录查询</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这个全量的基础上，如果有某些设备发生变化，比如上线</a:t>
            </a:r>
            <a:r>
              <a:rPr lang="en-US" altLang="zh-CN" sz="1400">
                <a:latin typeface="微软雅黑" panose="020B0503020204020204" pitchFamily="34" charset="-122"/>
                <a:ea typeface="微软雅黑" panose="020B0503020204020204" pitchFamily="34" charset="-122"/>
              </a:rPr>
              <a:t>---&gt;</a:t>
            </a:r>
            <a:r>
              <a:rPr lang="zh-CN" altLang="en-US" sz="1400">
                <a:latin typeface="微软雅黑" panose="020B0503020204020204" pitchFamily="34" charset="-122"/>
                <a:ea typeface="微软雅黑" panose="020B0503020204020204" pitchFamily="34" charset="-122"/>
              </a:rPr>
              <a:t>离线，离线</a:t>
            </a:r>
            <a:r>
              <a:rPr lang="en-US" altLang="zh-CN" sz="1400">
                <a:latin typeface="微软雅黑" panose="020B0503020204020204" pitchFamily="34" charset="-122"/>
                <a:ea typeface="微软雅黑" panose="020B0503020204020204" pitchFamily="34" charset="-122"/>
              </a:rPr>
              <a:t>---&gt;</a:t>
            </a:r>
            <a:r>
              <a:rPr lang="zh-CN" altLang="en-US" sz="1400">
                <a:latin typeface="微软雅黑" panose="020B0503020204020204" pitchFamily="34" charset="-122"/>
                <a:ea typeface="微软雅黑" panose="020B0503020204020204" pitchFamily="34" charset="-122"/>
              </a:rPr>
              <a:t>上线，新增（入网）设备、删除（退网）</a:t>
            </a:r>
            <a:r>
              <a:rPr lang="zh-CN" altLang="en-US" sz="1400">
                <a:latin typeface="微软雅黑" panose="020B0503020204020204" pitchFamily="34" charset="-122"/>
                <a:ea typeface="微软雅黑" panose="020B0503020204020204" pitchFamily="34" charset="-122"/>
              </a:rPr>
              <a:t>设备，下级平台</a:t>
            </a:r>
            <a:r>
              <a:rPr lang="zh-CN" altLang="en-US" sz="1400">
                <a:latin typeface="微软雅黑" panose="020B0503020204020204" pitchFamily="34" charset="-122"/>
                <a:ea typeface="微软雅黑" panose="020B0503020204020204" pitchFamily="34" charset="-122"/>
              </a:rPr>
              <a:t>可通过</a:t>
            </a:r>
            <a:r>
              <a:rPr lang="en-US" altLang="zh-CN" sz="1400">
                <a:latin typeface="微软雅黑" panose="020B0503020204020204" pitchFamily="34" charset="-122"/>
                <a:ea typeface="微软雅黑" panose="020B0503020204020204" pitchFamily="34" charset="-122"/>
              </a:rPr>
              <a:t>Notify</a:t>
            </a:r>
            <a:r>
              <a:rPr lang="zh-CN" altLang="en-US" sz="1400">
                <a:latin typeface="微软雅黑" panose="020B0503020204020204" pitchFamily="34" charset="-122"/>
                <a:ea typeface="微软雅黑" panose="020B0503020204020204" pitchFamily="34" charset="-122"/>
              </a:rPr>
              <a:t>消息主动通知到上级</a:t>
            </a:r>
            <a:r>
              <a:rPr lang="zh-CN" altLang="en-US" sz="1400">
                <a:latin typeface="微软雅黑" panose="020B0503020204020204" pitchFamily="34" charset="-122"/>
                <a:ea typeface="微软雅黑" panose="020B0503020204020204" pitchFamily="34" charset="-122"/>
              </a:rPr>
              <a:t>平台。</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en-US" altLang="zh-CN" sz="1400">
                <a:latin typeface="微软雅黑" panose="020B0503020204020204" pitchFamily="34" charset="-122"/>
                <a:ea typeface="微软雅黑" panose="020B0503020204020204" pitchFamily="34" charset="-122"/>
              </a:rPr>
              <a:t>SUBSCRIBE</a:t>
            </a:r>
            <a:r>
              <a:rPr lang="zh-CN" altLang="en-US" sz="1400">
                <a:latin typeface="微软雅黑" panose="020B0503020204020204" pitchFamily="34" charset="-122"/>
                <a:ea typeface="微软雅黑" panose="020B0503020204020204" pitchFamily="34" charset="-122"/>
              </a:rPr>
              <a:t>是长会话，</a:t>
            </a:r>
            <a:r>
              <a:rPr lang="en-US" altLang="zh-CN" sz="1400">
                <a:latin typeface="微软雅黑" panose="020B0503020204020204" pitchFamily="34" charset="-122"/>
                <a:ea typeface="微软雅黑" panose="020B0503020204020204" pitchFamily="34" charset="-122"/>
              </a:rPr>
              <a:t>NOTIFY</a:t>
            </a:r>
            <a:r>
              <a:rPr lang="zh-CN" altLang="en-US" sz="1400">
                <a:latin typeface="微软雅黑" panose="020B0503020204020204" pitchFamily="34" charset="-122"/>
                <a:ea typeface="微软雅黑" panose="020B0503020204020204" pitchFamily="34" charset="-122"/>
              </a:rPr>
              <a:t>是会话内消息，抓包时可根据</a:t>
            </a:r>
            <a:r>
              <a:rPr lang="en-US" altLang="zh-CN" sz="1400">
                <a:latin typeface="微软雅黑" panose="020B0503020204020204" pitchFamily="34" charset="-122"/>
                <a:ea typeface="微软雅黑" panose="020B0503020204020204" pitchFamily="34" charset="-122"/>
              </a:rPr>
              <a:t>CallId</a:t>
            </a:r>
            <a:r>
              <a:rPr lang="zh-CN" altLang="en-US" sz="1400">
                <a:latin typeface="微软雅黑" panose="020B0503020204020204" pitchFamily="34" charset="-122"/>
                <a:ea typeface="微软雅黑" panose="020B0503020204020204" pitchFamily="34" charset="-122"/>
              </a:rPr>
              <a:t>过滤出隶属于一个会话的所有</a:t>
            </a:r>
            <a:r>
              <a:rPr lang="zh-CN" altLang="en-US" sz="1400">
                <a:latin typeface="微软雅黑" panose="020B0503020204020204" pitchFamily="34" charset="-122"/>
                <a:ea typeface="微软雅黑" panose="020B0503020204020204" pitchFamily="34" charset="-122"/>
              </a:rPr>
              <a:t>消息。</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endParaRPr lang="zh-CN" altLang="en-US" sz="14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164715" y="5075555"/>
            <a:ext cx="971550" cy="1609725"/>
          </a:xfrm>
          <a:prstGeom prst="rect">
            <a:avLst/>
          </a:prstGeom>
        </p:spPr>
      </p:pic>
      <p:sp>
        <p:nvSpPr>
          <p:cNvPr id="3" name="内容占位符 3"/>
          <p:cNvSpPr>
            <a:spLocks noGrp="1" noChangeArrowheads="1"/>
          </p:cNvSpPr>
          <p:nvPr/>
        </p:nvSpPr>
        <p:spPr bwMode="auto">
          <a:xfrm>
            <a:off x="2978785" y="5386070"/>
            <a:ext cx="4275455" cy="12992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0230" indent="-285750" fontAlgn="base">
              <a:lnSpc>
                <a:spcPct val="200000"/>
              </a:lnSpc>
              <a:spcAft>
                <a:spcPct val="0"/>
              </a:spcAft>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目录订阅是否可应用于平台和前端</a:t>
            </a:r>
            <a:r>
              <a:rPr lang="zh-CN" altLang="en-US" sz="1400">
                <a:latin typeface="微软雅黑" panose="020B0503020204020204" pitchFamily="34" charset="-122"/>
                <a:ea typeface="微软雅黑" panose="020B0503020204020204" pitchFamily="34" charset="-122"/>
              </a:rPr>
              <a:t>之间？</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平台和前端之间的设备状态通过什么机制进行</a:t>
            </a:r>
            <a:r>
              <a:rPr lang="zh-CN" altLang="en-US" sz="1400">
                <a:latin typeface="微软雅黑" panose="020B0503020204020204" pitchFamily="34" charset="-122"/>
                <a:ea typeface="微软雅黑" panose="020B0503020204020204" pitchFamily="34" charset="-122"/>
              </a:rPr>
              <a:t>同步？</a:t>
            </a:r>
            <a:endParaRPr lang="zh-CN" altLang="en-US" sz="1400">
              <a:latin typeface="微软雅黑" panose="020B0503020204020204" pitchFamily="34" charset="-122"/>
              <a:ea typeface="微软雅黑" panose="020B0503020204020204" pitchFamily="34" charset="-122"/>
            </a:endParaRPr>
          </a:p>
        </p:txBody>
      </p:sp>
      <p:graphicFrame>
        <p:nvGraphicFramePr>
          <p:cNvPr id="10" name="对象 9"/>
          <p:cNvGraphicFramePr/>
          <p:nvPr/>
        </p:nvGraphicFramePr>
        <p:xfrm>
          <a:off x="938530" y="1303020"/>
          <a:ext cx="4603115" cy="3794760"/>
        </p:xfrm>
        <a:graphic>
          <a:graphicData uri="http://schemas.openxmlformats.org/presentationml/2006/ole">
            <mc:AlternateContent xmlns:mc="http://schemas.openxmlformats.org/markup-compatibility/2006">
              <mc:Choice xmlns:v="urn:schemas-microsoft-com:vml" Requires="v">
                <p:oleObj spid="_x0000_s11" name="" r:id="rId2" imgW="5932170" imgH="5698490" progId="Visio.Drawing.15">
                  <p:embed/>
                </p:oleObj>
              </mc:Choice>
              <mc:Fallback>
                <p:oleObj name="" r:id="rId2" imgW="5932170" imgH="5698490" progId="Visio.Drawing.15">
                  <p:embed/>
                  <p:pic>
                    <p:nvPicPr>
                      <p:cNvPr id="0" name="图片 10"/>
                      <p:cNvPicPr/>
                      <p:nvPr/>
                    </p:nvPicPr>
                    <p:blipFill>
                      <a:blip r:embed="rId3"/>
                      <a:stretch>
                        <a:fillRect/>
                      </a:stretch>
                    </p:blipFill>
                    <p:spPr>
                      <a:xfrm>
                        <a:off x="938530" y="1303020"/>
                        <a:ext cx="4603115" cy="3794760"/>
                      </a:xfrm>
                      <a:prstGeom prst="rect">
                        <a:avLst/>
                      </a:prstGeom>
                    </p:spPr>
                  </p:pic>
                </p:oleObj>
              </mc:Fallback>
            </mc:AlternateContent>
          </a:graphicData>
        </a:graphic>
      </p:graphicFrame>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矩形 45"/>
          <p:cNvSpPr>
            <a:spLocks noChangeArrowheads="1"/>
          </p:cNvSpPr>
          <p:nvPr/>
        </p:nvSpPr>
        <p:spPr bwMode="auto">
          <a:xfrm>
            <a:off x="8208963" y="2139950"/>
            <a:ext cx="14274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262626"/>
                </a:solidFill>
                <a:latin typeface="黑体" panose="02010609060101010101" pitchFamily="49" charset="-122"/>
              </a:rPr>
              <a:t>SIP</a:t>
            </a:r>
            <a:r>
              <a:rPr lang="zh-CN" altLang="en-US" sz="2800">
                <a:solidFill>
                  <a:srgbClr val="262626"/>
                </a:solidFill>
                <a:latin typeface="黑体" panose="02010609060101010101" pitchFamily="49" charset="-122"/>
              </a:rPr>
              <a:t>简介</a:t>
            </a:r>
            <a:endParaRPr lang="zh-CN" altLang="en-US" sz="2800">
              <a:solidFill>
                <a:srgbClr val="262626"/>
              </a:solidFill>
              <a:latin typeface="黑体" panose="02010609060101010101" pitchFamily="49" charset="-122"/>
            </a:endParaRPr>
          </a:p>
        </p:txBody>
      </p:sp>
      <p:sp>
        <p:nvSpPr>
          <p:cNvPr id="135170" name="矩形 46"/>
          <p:cNvSpPr>
            <a:spLocks noChangeArrowheads="1"/>
          </p:cNvSpPr>
          <p:nvPr/>
        </p:nvSpPr>
        <p:spPr bwMode="auto">
          <a:xfrm>
            <a:off x="8208963" y="3011488"/>
            <a:ext cx="21386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262626"/>
                </a:solidFill>
                <a:latin typeface="黑体" panose="02010609060101010101" pitchFamily="49" charset="-122"/>
              </a:rPr>
              <a:t>GB28181</a:t>
            </a:r>
            <a:r>
              <a:rPr lang="zh-CN" altLang="en-US" sz="2800">
                <a:solidFill>
                  <a:srgbClr val="262626"/>
                </a:solidFill>
                <a:latin typeface="黑体" panose="02010609060101010101" pitchFamily="49" charset="-122"/>
              </a:rPr>
              <a:t>简介</a:t>
            </a:r>
            <a:endParaRPr lang="zh-CN" altLang="en-US" sz="2800">
              <a:solidFill>
                <a:srgbClr val="262626"/>
              </a:solidFill>
              <a:latin typeface="黑体" panose="02010609060101010101" pitchFamily="49" charset="-122"/>
            </a:endParaRPr>
          </a:p>
        </p:txBody>
      </p:sp>
      <p:sp>
        <p:nvSpPr>
          <p:cNvPr id="135171" name="矩形 47"/>
          <p:cNvSpPr>
            <a:spLocks noChangeArrowheads="1"/>
          </p:cNvSpPr>
          <p:nvPr/>
        </p:nvSpPr>
        <p:spPr bwMode="auto">
          <a:xfrm>
            <a:off x="8208963" y="3881438"/>
            <a:ext cx="21386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800">
                <a:solidFill>
                  <a:srgbClr val="262626"/>
                </a:solidFill>
                <a:latin typeface="黑体" panose="02010609060101010101" pitchFamily="49" charset="-122"/>
              </a:rPr>
              <a:t>GB28181</a:t>
            </a:r>
            <a:r>
              <a:rPr lang="zh-CN" altLang="en-US" sz="2800">
                <a:solidFill>
                  <a:srgbClr val="262626"/>
                </a:solidFill>
                <a:latin typeface="黑体" panose="02010609060101010101" pitchFamily="49" charset="-122"/>
              </a:rPr>
              <a:t>业务</a:t>
            </a:r>
            <a:endParaRPr lang="zh-CN" altLang="en-US" sz="2800">
              <a:solidFill>
                <a:srgbClr val="262626"/>
              </a:solidFill>
              <a:latin typeface="黑体" panose="02010609060101010101" pitchFamily="49" charset="-122"/>
            </a:endParaRPr>
          </a:p>
        </p:txBody>
      </p:sp>
      <p:sp>
        <p:nvSpPr>
          <p:cNvPr id="135172" name="矩形 48"/>
          <p:cNvSpPr>
            <a:spLocks noChangeArrowheads="1"/>
          </p:cNvSpPr>
          <p:nvPr/>
        </p:nvSpPr>
        <p:spPr bwMode="auto">
          <a:xfrm>
            <a:off x="8208963" y="4751388"/>
            <a:ext cx="894080"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800">
                <a:solidFill>
                  <a:srgbClr val="262626"/>
                </a:solidFill>
                <a:latin typeface="黑体" panose="02010609060101010101" pitchFamily="49" charset="-122"/>
              </a:rPr>
              <a:t>其他</a:t>
            </a:r>
            <a:endParaRPr lang="zh-CN" altLang="en-US" sz="2800">
              <a:solidFill>
                <a:srgbClr val="262626"/>
              </a:solidFill>
              <a:latin typeface="黑体" panose="02010609060101010101" pitchFamily="49" charset="-122"/>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3.3 </a:t>
            </a:r>
            <a:r>
              <a:rPr lang="zh-CN" altLang="en-US" sz="1400">
                <a:latin typeface="微软雅黑" panose="020B0503020204020204" pitchFamily="34" charset="-122"/>
                <a:ea typeface="微软雅黑" panose="020B0503020204020204" pitchFamily="34" charset="-122"/>
              </a:rPr>
              <a:t>目录订阅与</a:t>
            </a:r>
            <a:r>
              <a:rPr lang="zh-CN" altLang="en-US" sz="1400">
                <a:latin typeface="微软雅黑" panose="020B0503020204020204" pitchFamily="34" charset="-122"/>
                <a:ea typeface="微软雅黑" panose="020B0503020204020204" pitchFamily="34" charset="-122"/>
              </a:rPr>
              <a:t>通知</a:t>
            </a:r>
            <a:endParaRPr lang="zh-CN" altLang="en-US" sz="14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70840" y="1390650"/>
            <a:ext cx="7207885" cy="5083810"/>
          </a:xfrm>
          <a:prstGeom prst="rect">
            <a:avLst/>
          </a:prstGeom>
        </p:spPr>
      </p:pic>
      <p:pic>
        <p:nvPicPr>
          <p:cNvPr id="4" name="图片 3"/>
          <p:cNvPicPr>
            <a:picLocks noChangeAspect="1"/>
          </p:cNvPicPr>
          <p:nvPr/>
        </p:nvPicPr>
        <p:blipFill>
          <a:blip r:embed="rId2"/>
          <a:stretch>
            <a:fillRect/>
          </a:stretch>
        </p:blipFill>
        <p:spPr>
          <a:xfrm>
            <a:off x="5685155" y="2766695"/>
            <a:ext cx="6506210" cy="3489325"/>
          </a:xfrm>
          <a:prstGeom prst="rect">
            <a:avLst/>
          </a:prstGeom>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3.3 </a:t>
            </a:r>
            <a:r>
              <a:rPr lang="zh-CN" altLang="en-US" sz="1400">
                <a:latin typeface="微软雅黑" panose="020B0503020204020204" pitchFamily="34" charset="-122"/>
                <a:ea typeface="微软雅黑" panose="020B0503020204020204" pitchFamily="34" charset="-122"/>
              </a:rPr>
              <a:t>目录订阅与</a:t>
            </a:r>
            <a:r>
              <a:rPr lang="zh-CN" altLang="en-US" sz="1400">
                <a:latin typeface="微软雅黑" panose="020B0503020204020204" pitchFamily="34" charset="-122"/>
                <a:ea typeface="微软雅黑" panose="020B0503020204020204" pitchFamily="34" charset="-122"/>
              </a:rPr>
              <a:t>通知</a:t>
            </a:r>
            <a:endParaRPr lang="zh-CN" altLang="en-US" sz="140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52780" y="1390650"/>
            <a:ext cx="5950585" cy="3891280"/>
          </a:xfrm>
          <a:prstGeom prst="rect">
            <a:avLst/>
          </a:prstGeom>
        </p:spPr>
      </p:pic>
      <p:pic>
        <p:nvPicPr>
          <p:cNvPr id="5" name="图片 4"/>
          <p:cNvPicPr>
            <a:picLocks noChangeAspect="1"/>
          </p:cNvPicPr>
          <p:nvPr/>
        </p:nvPicPr>
        <p:blipFill>
          <a:blip r:embed="rId2"/>
          <a:stretch>
            <a:fillRect/>
          </a:stretch>
        </p:blipFill>
        <p:spPr>
          <a:xfrm>
            <a:off x="6781800" y="1390650"/>
            <a:ext cx="5133975" cy="2608580"/>
          </a:xfrm>
          <a:prstGeom prst="rect">
            <a:avLst/>
          </a:prstGeom>
        </p:spPr>
      </p:pic>
      <p:pic>
        <p:nvPicPr>
          <p:cNvPr id="7" name="图片 6"/>
          <p:cNvPicPr>
            <a:picLocks noChangeAspect="1"/>
          </p:cNvPicPr>
          <p:nvPr/>
        </p:nvPicPr>
        <p:blipFill>
          <a:blip r:embed="rId3"/>
          <a:stretch>
            <a:fillRect/>
          </a:stretch>
        </p:blipFill>
        <p:spPr>
          <a:xfrm>
            <a:off x="7011035" y="3999230"/>
            <a:ext cx="3235325" cy="844550"/>
          </a:xfrm>
          <a:prstGeom prst="rect">
            <a:avLst/>
          </a:prstGeom>
        </p:spPr>
      </p:pic>
      <p:pic>
        <p:nvPicPr>
          <p:cNvPr id="8" name="图片 7"/>
          <p:cNvPicPr>
            <a:picLocks noChangeAspect="1"/>
          </p:cNvPicPr>
          <p:nvPr/>
        </p:nvPicPr>
        <p:blipFill>
          <a:blip r:embed="rId4"/>
          <a:stretch>
            <a:fillRect/>
          </a:stretch>
        </p:blipFill>
        <p:spPr>
          <a:xfrm>
            <a:off x="1273175" y="5281930"/>
            <a:ext cx="3917950" cy="1847215"/>
          </a:xfrm>
          <a:prstGeom prst="rect">
            <a:avLst/>
          </a:prstGeom>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3.4 </a:t>
            </a:r>
            <a:r>
              <a:rPr lang="zh-CN" altLang="en-US" sz="1400">
                <a:latin typeface="微软雅黑" panose="020B0503020204020204" pitchFamily="34" charset="-122"/>
                <a:ea typeface="微软雅黑" panose="020B0503020204020204" pitchFamily="34" charset="-122"/>
              </a:rPr>
              <a:t>目录同步</a:t>
            </a:r>
            <a:r>
              <a:rPr lang="zh-CN" altLang="en-US" sz="1400">
                <a:latin typeface="微软雅黑" panose="020B0503020204020204" pitchFamily="34" charset="-122"/>
                <a:ea typeface="微软雅黑" panose="020B0503020204020204" pitchFamily="34" charset="-122"/>
              </a:rPr>
              <a:t>总结</a:t>
            </a:r>
            <a:endParaRPr lang="zh-CN" altLang="en-US" sz="1400">
              <a:latin typeface="微软雅黑" panose="020B0503020204020204" pitchFamily="34" charset="-122"/>
              <a:ea typeface="微软雅黑" panose="020B0503020204020204" pitchFamily="34" charset="-122"/>
            </a:endParaRPr>
          </a:p>
        </p:txBody>
      </p:sp>
      <p:graphicFrame>
        <p:nvGraphicFramePr>
          <p:cNvPr id="4" name="对象 3"/>
          <p:cNvGraphicFramePr/>
          <p:nvPr/>
        </p:nvGraphicFramePr>
        <p:xfrm>
          <a:off x="864870" y="1301750"/>
          <a:ext cx="5571490" cy="4791075"/>
        </p:xfrm>
        <a:graphic>
          <a:graphicData uri="http://schemas.openxmlformats.org/presentationml/2006/ole">
            <mc:AlternateContent xmlns:mc="http://schemas.openxmlformats.org/markup-compatibility/2006">
              <mc:Choice xmlns:v="urn:schemas-microsoft-com:vml" Requires="v">
                <p:oleObj spid="_x0000_s5" name="" r:id="rId1" imgW="6545580" imgH="4962525" progId="Visio.Drawing.15">
                  <p:embed/>
                </p:oleObj>
              </mc:Choice>
              <mc:Fallback>
                <p:oleObj name="" r:id="rId1" imgW="6545580" imgH="4962525" progId="Visio.Drawing.15">
                  <p:embed/>
                  <p:pic>
                    <p:nvPicPr>
                      <p:cNvPr id="0" name="图片 4"/>
                      <p:cNvPicPr/>
                      <p:nvPr/>
                    </p:nvPicPr>
                    <p:blipFill>
                      <a:blip r:embed="rId2"/>
                      <a:stretch>
                        <a:fillRect/>
                      </a:stretch>
                    </p:blipFill>
                    <p:spPr>
                      <a:xfrm>
                        <a:off x="864870" y="1301750"/>
                        <a:ext cx="5571490" cy="4791075"/>
                      </a:xfrm>
                      <a:prstGeom prst="rect">
                        <a:avLst/>
                      </a:prstGeom>
                    </p:spPr>
                  </p:pic>
                </p:oleObj>
              </mc:Fallback>
            </mc:AlternateContent>
          </a:graphicData>
        </a:graphic>
      </p:graphicFrame>
      <p:sp>
        <p:nvSpPr>
          <p:cNvPr id="7" name="内容占位符 3"/>
          <p:cNvSpPr>
            <a:spLocks noGrp="1" noChangeArrowheads="1"/>
          </p:cNvSpPr>
          <p:nvPr/>
        </p:nvSpPr>
        <p:spPr bwMode="auto">
          <a:xfrm>
            <a:off x="6715760" y="1021080"/>
            <a:ext cx="4683125" cy="507174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①</a:t>
            </a:r>
            <a:r>
              <a:rPr lang="zh-CN" altLang="en-US" sz="1400" b="1">
                <a:latin typeface="微软雅黑" panose="020B0503020204020204" pitchFamily="34" charset="-122"/>
                <a:ea typeface="微软雅黑" panose="020B0503020204020204" pitchFamily="34" charset="-122"/>
              </a:rPr>
              <a:t>平台之间的目录同步</a:t>
            </a:r>
            <a:r>
              <a:rPr lang="zh-CN" altLang="en-US" sz="1400">
                <a:latin typeface="微软雅黑" panose="020B0503020204020204" pitchFamily="34" charset="-122"/>
                <a:ea typeface="微软雅黑" panose="020B0503020204020204" pitchFamily="34" charset="-122"/>
              </a:rPr>
              <a:t>，通过</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目录查询</a:t>
            </a:r>
            <a:r>
              <a:rPr lang="en-US" altLang="zh-CN" sz="1400">
                <a:latin typeface="微软雅黑" panose="020B0503020204020204" pitchFamily="34" charset="-122"/>
                <a:ea typeface="微软雅黑" panose="020B0503020204020204" pitchFamily="34" charset="-122"/>
              </a:rPr>
              <a:t> + </a:t>
            </a:r>
            <a:r>
              <a:rPr lang="zh-CN" altLang="en-US" sz="1400">
                <a:latin typeface="微软雅黑" panose="020B0503020204020204" pitchFamily="34" charset="-122"/>
                <a:ea typeface="微软雅黑" panose="020B0503020204020204" pitchFamily="34" charset="-122"/>
              </a:rPr>
              <a:t>目录订阅</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实现。若下级平台的注册会话超时，则上级平台需将下级平台及其所上报的所有设备置为</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离线</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，并通知到更高级</a:t>
            </a:r>
            <a:r>
              <a:rPr lang="zh-CN" altLang="en-US" sz="1400">
                <a:latin typeface="微软雅黑" panose="020B0503020204020204" pitchFamily="34" charset="-122"/>
                <a:ea typeface="微软雅黑" panose="020B0503020204020204" pitchFamily="34" charset="-122"/>
              </a:rPr>
              <a:t>平台。</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②</a:t>
            </a:r>
            <a:r>
              <a:rPr lang="zh-CN" altLang="en-US" sz="1400" b="1">
                <a:latin typeface="微软雅黑" panose="020B0503020204020204" pitchFamily="34" charset="-122"/>
                <a:ea typeface="微软雅黑" panose="020B0503020204020204" pitchFamily="34" charset="-122"/>
              </a:rPr>
              <a:t>平台与前端之间的目录同步</a:t>
            </a:r>
            <a:r>
              <a:rPr lang="zh-CN" altLang="en-US" sz="1400">
                <a:latin typeface="微软雅黑" panose="020B0503020204020204" pitchFamily="34" charset="-122"/>
                <a:ea typeface="微软雅黑" panose="020B0503020204020204" pitchFamily="34" charset="-122"/>
              </a:rPr>
              <a:t>，通过</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目录查询</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注册</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心跳故障列表</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实现。</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zh-CN" altLang="en-US" sz="1400" b="1">
                <a:latin typeface="微软雅黑" panose="020B0503020204020204" pitchFamily="34" charset="-122"/>
                <a:ea typeface="微软雅黑" panose="020B0503020204020204" pitchFamily="34" charset="-122"/>
              </a:rPr>
              <a:t>注意</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SUBSCRIBE</a:t>
            </a:r>
            <a:r>
              <a:rPr lang="zh-CN" altLang="en-US" sz="1400">
                <a:latin typeface="微软雅黑" panose="020B0503020204020204" pitchFamily="34" charset="-122"/>
                <a:ea typeface="微软雅黑" panose="020B0503020204020204" pitchFamily="34" charset="-122"/>
              </a:rPr>
              <a:t>本身是长会话，若用于平台和前端之间，则平台侧可能需要维系数千个长会话，</a:t>
            </a:r>
            <a:r>
              <a:rPr lang="en-US" altLang="zh-CN" sz="1400">
                <a:latin typeface="微软雅黑" panose="020B0503020204020204" pitchFamily="34" charset="-122"/>
                <a:ea typeface="微软雅黑" panose="020B0503020204020204" pitchFamily="34" charset="-122"/>
              </a:rPr>
              <a:t>GB28181</a:t>
            </a:r>
            <a:r>
              <a:rPr lang="zh-CN" altLang="en-US" sz="1400">
                <a:latin typeface="微软雅黑" panose="020B0503020204020204" pitchFamily="34" charset="-122"/>
                <a:ea typeface="微软雅黑" panose="020B0503020204020204" pitchFamily="34" charset="-122"/>
              </a:rPr>
              <a:t>协议考虑到这一点，补充了</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心跳故障列表机制</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DVR</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NVR</a:t>
            </a:r>
            <a:r>
              <a:rPr lang="zh-CN" altLang="en-US" sz="1400">
                <a:latin typeface="微软雅黑" panose="020B0503020204020204" pitchFamily="34" charset="-122"/>
                <a:ea typeface="微软雅黑" panose="020B0503020204020204" pitchFamily="34" charset="-122"/>
              </a:rPr>
              <a:t>通过在</a:t>
            </a:r>
            <a:r>
              <a:rPr lang="en-US" altLang="zh-CN" sz="1400">
                <a:latin typeface="微软雅黑" panose="020B0503020204020204" pitchFamily="34" charset="-122"/>
                <a:ea typeface="微软雅黑" panose="020B0503020204020204" pitchFamily="34" charset="-122"/>
              </a:rPr>
              <a:t>keepalive</a:t>
            </a:r>
            <a:r>
              <a:rPr lang="zh-CN" altLang="en-US" sz="1400">
                <a:latin typeface="微软雅黑" panose="020B0503020204020204" pitchFamily="34" charset="-122"/>
                <a:ea typeface="微软雅黑" panose="020B0503020204020204" pitchFamily="34" charset="-122"/>
              </a:rPr>
              <a:t>消息体中携带故障前端</a:t>
            </a:r>
            <a:r>
              <a:rPr lang="en-US" altLang="zh-CN" sz="1400">
                <a:latin typeface="微软雅黑" panose="020B0503020204020204" pitchFamily="34" charset="-122"/>
                <a:ea typeface="微软雅黑" panose="020B0503020204020204" pitchFamily="34" charset="-122"/>
              </a:rPr>
              <a:t>id</a:t>
            </a:r>
            <a:r>
              <a:rPr lang="zh-CN" altLang="en-US" sz="1400">
                <a:latin typeface="微软雅黑" panose="020B0503020204020204" pitchFamily="34" charset="-122"/>
                <a:ea typeface="微软雅黑" panose="020B0503020204020204" pitchFamily="34" charset="-122"/>
              </a:rPr>
              <a:t>列表的方法把离线设备信息上报到</a:t>
            </a:r>
            <a:r>
              <a:rPr lang="zh-CN" altLang="en-US" sz="1400">
                <a:latin typeface="微软雅黑" panose="020B0503020204020204" pitchFamily="34" charset="-122"/>
                <a:ea typeface="微软雅黑" panose="020B0503020204020204" pitchFamily="34" charset="-122"/>
              </a:rPr>
              <a:t>平台。</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1" name="内容占位符 1"/>
          <p:cNvSpPr>
            <a:spLocks noGrp="1" noChangeArrowheads="1"/>
          </p:cNvSpPr>
          <p:nvPr>
            <p:ph sz="quarter" idx="18"/>
          </p:nvPr>
        </p:nvSpPr>
        <p:spPr bwMode="auto">
          <a:xfrm>
            <a:off x="652463" y="368300"/>
            <a:ext cx="4410075"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p:txBody>
      </p:sp>
      <p:sp>
        <p:nvSpPr>
          <p:cNvPr id="3" name="内容占位符 3"/>
          <p:cNvSpPr>
            <a:spLocks noGrp="1" noChangeArrowheads="1"/>
          </p:cNvSpPr>
          <p:nvPr/>
        </p:nvSpPr>
        <p:spPr bwMode="auto">
          <a:xfrm>
            <a:off x="572770" y="1021080"/>
            <a:ext cx="9782175" cy="43751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3.5 </a:t>
            </a:r>
            <a:r>
              <a:rPr lang="zh-CN" altLang="en-US" sz="1400">
                <a:latin typeface="微软雅黑" panose="020B0503020204020204" pitchFamily="34" charset="-122"/>
                <a:ea typeface="微软雅黑" panose="020B0503020204020204" pitchFamily="34" charset="-122"/>
              </a:rPr>
              <a:t>目录</a:t>
            </a:r>
            <a:r>
              <a:rPr lang="zh-CN" altLang="en-US" sz="1400">
                <a:latin typeface="微软雅黑" panose="020B0503020204020204" pitchFamily="34" charset="-122"/>
                <a:ea typeface="微软雅黑" panose="020B0503020204020204" pitchFamily="34" charset="-122"/>
              </a:rPr>
              <a:t>树</a:t>
            </a:r>
            <a:endParaRPr lang="zh-CN" altLang="en-US" sz="1400">
              <a:latin typeface="微软雅黑" panose="020B0503020204020204" pitchFamily="34" charset="-122"/>
              <a:ea typeface="微软雅黑" panose="020B0503020204020204" pitchFamily="34" charset="-122"/>
            </a:endParaRPr>
          </a:p>
        </p:txBody>
      </p:sp>
      <p:sp>
        <p:nvSpPr>
          <p:cNvPr id="6" name="内容占位符 3"/>
          <p:cNvSpPr>
            <a:spLocks noGrp="1" noChangeArrowheads="1"/>
          </p:cNvSpPr>
          <p:nvPr/>
        </p:nvSpPr>
        <p:spPr bwMode="auto">
          <a:xfrm>
            <a:off x="6113780" y="1857375"/>
            <a:ext cx="4062730" cy="361759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pPr>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57023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客户端一般都会有目录树</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设备树</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目录视图；</a:t>
            </a:r>
            <a:endParaRPr lang="zh-CN" altLang="en-US" sz="1400">
              <a:latin typeface="微软雅黑" panose="020B0503020204020204" pitchFamily="34" charset="-122"/>
              <a:ea typeface="微软雅黑" panose="020B0503020204020204" pitchFamily="34" charset="-122"/>
            </a:endParaRPr>
          </a:p>
          <a:p>
            <a:pPr marL="57023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平台层皆可展开，最后一层即是摄像头，一般双击可</a:t>
            </a:r>
            <a:r>
              <a:rPr lang="zh-CN" altLang="en-US" sz="1400">
                <a:solidFill>
                  <a:srgbClr val="0070C0"/>
                </a:solidFill>
                <a:latin typeface="微软雅黑" panose="020B0503020204020204" pitchFamily="34" charset="-122"/>
                <a:ea typeface="微软雅黑" panose="020B0503020204020204" pitchFamily="34" charset="-122"/>
              </a:rPr>
              <a:t>实时点播</a:t>
            </a:r>
            <a:r>
              <a:rPr lang="zh-CN" altLang="en-US" sz="1400">
                <a:latin typeface="微软雅黑" panose="020B0503020204020204" pitchFamily="34" charset="-122"/>
                <a:ea typeface="微软雅黑" panose="020B0503020204020204" pitchFamily="34" charset="-122"/>
              </a:rPr>
              <a:t>，</a:t>
            </a:r>
            <a:r>
              <a:rPr lang="zh-CN" altLang="en-US" sz="1400">
                <a:solidFill>
                  <a:schemeClr val="tx1"/>
                </a:solidFill>
                <a:latin typeface="微软雅黑" panose="020B0503020204020204" pitchFamily="34" charset="-122"/>
                <a:ea typeface="微软雅黑" panose="020B0503020204020204" pitchFamily="34" charset="-122"/>
              </a:rPr>
              <a:t>右</a:t>
            </a:r>
            <a:r>
              <a:rPr lang="zh-CN" altLang="en-US" sz="1400">
                <a:latin typeface="微软雅黑" panose="020B0503020204020204" pitchFamily="34" charset="-122"/>
                <a:ea typeface="微软雅黑" panose="020B0503020204020204" pitchFamily="34" charset="-122"/>
              </a:rPr>
              <a:t>键菜单可进行</a:t>
            </a:r>
            <a:r>
              <a:rPr lang="zh-CN" altLang="en-US" sz="1400">
                <a:solidFill>
                  <a:srgbClr val="0070C0"/>
                </a:solidFill>
                <a:latin typeface="微软雅黑" panose="020B0503020204020204" pitchFamily="34" charset="-122"/>
                <a:ea typeface="微软雅黑" panose="020B0503020204020204" pitchFamily="34" charset="-122"/>
              </a:rPr>
              <a:t>录像查询</a:t>
            </a:r>
            <a:r>
              <a:rPr lang="zh-CN" altLang="en-US" sz="1400">
                <a:latin typeface="微软雅黑" panose="020B0503020204020204" pitchFamily="34" charset="-122"/>
                <a:ea typeface="微软雅黑" panose="020B0503020204020204" pitchFamily="34" charset="-122"/>
              </a:rPr>
              <a:t>和</a:t>
            </a:r>
            <a:r>
              <a:rPr lang="zh-CN" altLang="en-US" sz="1400">
                <a:solidFill>
                  <a:srgbClr val="0070C0"/>
                </a:solidFill>
                <a:latin typeface="微软雅黑" panose="020B0503020204020204" pitchFamily="34" charset="-122"/>
                <a:ea typeface="微软雅黑" panose="020B0503020204020204" pitchFamily="34" charset="-122"/>
              </a:rPr>
              <a:t>录像回放</a:t>
            </a:r>
            <a:r>
              <a:rPr lang="zh-CN" altLang="en-US" sz="1400">
                <a:latin typeface="微软雅黑" panose="020B0503020204020204" pitchFamily="34" charset="-122"/>
                <a:ea typeface="微软雅黑" panose="020B0503020204020204" pitchFamily="34" charset="-122"/>
              </a:rPr>
              <a:t>、</a:t>
            </a:r>
            <a:r>
              <a:rPr lang="zh-CN" altLang="en-US" sz="1400">
                <a:solidFill>
                  <a:srgbClr val="0070C0"/>
                </a:solidFill>
                <a:latin typeface="微软雅黑" panose="020B0503020204020204" pitchFamily="34" charset="-122"/>
                <a:ea typeface="微软雅黑" panose="020B0503020204020204" pitchFamily="34" charset="-122"/>
              </a:rPr>
              <a:t>录像下载</a:t>
            </a:r>
            <a:r>
              <a:rPr lang="zh-CN" altLang="en-US" sz="1400">
                <a:latin typeface="微软雅黑" panose="020B0503020204020204" pitchFamily="34" charset="-122"/>
                <a:ea typeface="微软雅黑" panose="020B0503020204020204" pitchFamily="34" charset="-122"/>
              </a:rPr>
              <a:t>等</a:t>
            </a:r>
            <a:r>
              <a:rPr lang="zh-CN" altLang="en-US" sz="1400">
                <a:latin typeface="微软雅黑" panose="020B0503020204020204" pitchFamily="34" charset="-122"/>
                <a:ea typeface="微软雅黑" panose="020B0503020204020204" pitchFamily="34" charset="-122"/>
              </a:rPr>
              <a:t>操作。</a:t>
            </a:r>
            <a:endParaRPr lang="zh-CN" altLang="en-US" sz="1400">
              <a:latin typeface="微软雅黑" panose="020B0503020204020204" pitchFamily="34" charset="-122"/>
              <a:ea typeface="微软雅黑" panose="020B0503020204020204" pitchFamily="34" charset="-122"/>
            </a:endParaRPr>
          </a:p>
          <a:p>
            <a:pPr marL="57023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各厂商实现效果</a:t>
            </a:r>
            <a:r>
              <a:rPr lang="zh-CN" altLang="en-US" sz="1400">
                <a:latin typeface="微软雅黑" panose="020B0503020204020204" pitchFamily="34" charset="-122"/>
                <a:ea typeface="微软雅黑" panose="020B0503020204020204" pitchFamily="34" charset="-122"/>
              </a:rPr>
              <a:t>大同小异。</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100000"/>
              </a:lnSpc>
              <a:spcAft>
                <a:spcPct val="0"/>
              </a:spcAft>
              <a:buFont typeface="Wingdings" panose="05000000000000000000" charset="0"/>
              <a:buChar char="u"/>
            </a:pPr>
            <a:endParaRPr lang="zh-CN" altLang="en-US" sz="1400">
              <a:latin typeface="微软雅黑" panose="020B0503020204020204" pitchFamily="34" charset="-122"/>
              <a:ea typeface="微软雅黑" panose="020B0503020204020204" pitchFamily="34" charset="-122"/>
            </a:endParaRPr>
          </a:p>
          <a:p>
            <a:pPr marL="284480" fontAlgn="base">
              <a:lnSpc>
                <a:spcPct val="100000"/>
              </a:lnSpc>
              <a:spcAft>
                <a:spcPct val="0"/>
              </a:spcAft>
            </a:pPr>
            <a:endParaRPr lang="zh-CN" altLang="en-US" sz="140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stretch>
            <a:fillRect/>
          </a:stretch>
        </p:blipFill>
        <p:spPr>
          <a:xfrm>
            <a:off x="1061720" y="1597025"/>
            <a:ext cx="4962525" cy="4810125"/>
          </a:xfrm>
          <a:prstGeom prst="rect">
            <a:avLst/>
          </a:prstGeom>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3.6 </a:t>
            </a:r>
            <a:r>
              <a:rPr lang="zh-CN" altLang="en-US" sz="1400">
                <a:latin typeface="微软雅黑" panose="020B0503020204020204" pitchFamily="34" charset="-122"/>
                <a:ea typeface="微软雅黑" panose="020B0503020204020204" pitchFamily="34" charset="-122"/>
              </a:rPr>
              <a:t>实时</a:t>
            </a:r>
            <a:r>
              <a:rPr lang="zh-CN" altLang="en-US" sz="1400">
                <a:latin typeface="微软雅黑" panose="020B0503020204020204" pitchFamily="34" charset="-122"/>
                <a:ea typeface="微软雅黑" panose="020B0503020204020204" pitchFamily="34" charset="-122"/>
              </a:rPr>
              <a:t>点播</a:t>
            </a:r>
            <a:endParaRPr lang="zh-CN" altLang="en-US" sz="1400">
              <a:latin typeface="微软雅黑" panose="020B0503020204020204" pitchFamily="34" charset="-122"/>
              <a:ea typeface="微软雅黑" panose="020B0503020204020204" pitchFamily="34" charset="-122"/>
            </a:endParaRPr>
          </a:p>
        </p:txBody>
      </p:sp>
      <p:sp>
        <p:nvSpPr>
          <p:cNvPr id="8" name="内容占位符 3"/>
          <p:cNvSpPr>
            <a:spLocks noGrp="1" noChangeArrowheads="1"/>
          </p:cNvSpPr>
          <p:nvPr/>
        </p:nvSpPr>
        <p:spPr bwMode="auto">
          <a:xfrm>
            <a:off x="5970270" y="1122045"/>
            <a:ext cx="4683125" cy="53790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实时点播，在</a:t>
            </a:r>
            <a:r>
              <a:rPr lang="en-US" altLang="zh-CN" sz="1400">
                <a:latin typeface="微软雅黑" panose="020B0503020204020204" pitchFamily="34" charset="-122"/>
                <a:ea typeface="微软雅黑" panose="020B0503020204020204" pitchFamily="34" charset="-122"/>
              </a:rPr>
              <a:t>GB28181</a:t>
            </a:r>
            <a:r>
              <a:rPr lang="zh-CN" altLang="en-US" sz="1400">
                <a:latin typeface="微软雅黑" panose="020B0503020204020204" pitchFamily="34" charset="-122"/>
                <a:ea typeface="微软雅黑" panose="020B0503020204020204" pitchFamily="34" charset="-122"/>
              </a:rPr>
              <a:t>中使用</a:t>
            </a:r>
            <a:r>
              <a:rPr lang="en-US" altLang="zh-CN" sz="1400">
                <a:latin typeface="微软雅黑" panose="020B0503020204020204" pitchFamily="34" charset="-122"/>
                <a:ea typeface="微软雅黑" panose="020B0503020204020204" pitchFamily="34" charset="-122"/>
              </a:rPr>
              <a:t>INVITE</a:t>
            </a:r>
            <a:r>
              <a:rPr lang="zh-CN" altLang="en-US" sz="1400">
                <a:latin typeface="微软雅黑" panose="020B0503020204020204" pitchFamily="34" charset="-122"/>
                <a:ea typeface="微软雅黑" panose="020B0503020204020204" pitchFamily="34" charset="-122"/>
              </a:rPr>
              <a:t>会话完成，会话建立过程类似于</a:t>
            </a:r>
            <a:r>
              <a:rPr lang="en-US" altLang="zh-CN" sz="1400">
                <a:latin typeface="微软雅黑" panose="020B0503020204020204" pitchFamily="34" charset="-122"/>
                <a:ea typeface="微软雅黑" panose="020B0503020204020204" pitchFamily="34" charset="-122"/>
              </a:rPr>
              <a:t>tcp</a:t>
            </a:r>
            <a:r>
              <a:rPr lang="zh-CN" altLang="en-US" sz="1400">
                <a:latin typeface="微软雅黑" panose="020B0503020204020204" pitchFamily="34" charset="-122"/>
                <a:ea typeface="微软雅黑" panose="020B0503020204020204" pitchFamily="34" charset="-122"/>
              </a:rPr>
              <a:t>的</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三次握手</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机制。</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en-US" altLang="zh-CN" sz="1400">
                <a:latin typeface="微软雅黑" panose="020B0503020204020204" pitchFamily="34" charset="-122"/>
                <a:ea typeface="微软雅黑" panose="020B0503020204020204" pitchFamily="34" charset="-122"/>
              </a:rPr>
              <a:t>sdp</a:t>
            </a:r>
            <a:r>
              <a:rPr lang="zh-CN" altLang="en-US" sz="1400">
                <a:latin typeface="微软雅黑" panose="020B0503020204020204" pitchFamily="34" charset="-122"/>
                <a:ea typeface="微软雅黑" panose="020B0503020204020204" pitchFamily="34" charset="-122"/>
              </a:rPr>
              <a:t>结构包括：各自支持的视频封装格式，码流传输协议（</a:t>
            </a:r>
            <a:r>
              <a:rPr lang="en-US" altLang="zh-CN" sz="1400">
                <a:latin typeface="微软雅黑" panose="020B0503020204020204" pitchFamily="34" charset="-122"/>
                <a:ea typeface="微软雅黑" panose="020B0503020204020204" pitchFamily="34" charset="-122"/>
              </a:rPr>
              <a:t>RTP/RTCP</a:t>
            </a:r>
            <a:r>
              <a:rPr lang="zh-CN" altLang="en-US" sz="1400">
                <a:latin typeface="微软雅黑" panose="020B0503020204020204" pitchFamily="34" charset="-122"/>
                <a:ea typeface="微软雅黑" panose="020B0503020204020204" pitchFamily="34" charset="-122"/>
              </a:rPr>
              <a:t>）即发送码流、接收码流的</a:t>
            </a:r>
            <a:r>
              <a:rPr lang="en-US" altLang="zh-CN" sz="1400">
                <a:latin typeface="微软雅黑" panose="020B0503020204020204" pitchFamily="34" charset="-122"/>
                <a:ea typeface="微软雅黑" panose="020B0503020204020204" pitchFamily="34" charset="-122"/>
              </a:rPr>
              <a:t>ip</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port</a:t>
            </a:r>
            <a:r>
              <a:rPr lang="zh-CN" altLang="en-US" sz="1400">
                <a:latin typeface="微软雅黑" panose="020B0503020204020204" pitchFamily="34" charset="-122"/>
                <a:ea typeface="微软雅黑" panose="020B0503020204020204" pitchFamily="34" charset="-122"/>
              </a:rPr>
              <a:t>信息；</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码流发送与接收，走独有的网络通道，与信令通道不同；码流发送与接收，支持</a:t>
            </a:r>
            <a:r>
              <a:rPr lang="en-US" altLang="zh-CN" sz="1400">
                <a:latin typeface="微软雅黑" panose="020B0503020204020204" pitchFamily="34" charset="-122"/>
                <a:ea typeface="微软雅黑" panose="020B0503020204020204" pitchFamily="34" charset="-122"/>
              </a:rPr>
              <a:t>UDP</a:t>
            </a:r>
            <a:r>
              <a:rPr lang="zh-CN" altLang="en-US" sz="1400">
                <a:latin typeface="微软雅黑" panose="020B0503020204020204" pitchFamily="34" charset="-122"/>
                <a:ea typeface="微软雅黑" panose="020B0503020204020204" pitchFamily="34" charset="-122"/>
              </a:rPr>
              <a:t>和</a:t>
            </a:r>
            <a:r>
              <a:rPr lang="en-US" altLang="zh-CN" sz="1400">
                <a:latin typeface="微软雅黑" panose="020B0503020204020204" pitchFamily="34" charset="-122"/>
                <a:ea typeface="微软雅黑" panose="020B0503020204020204" pitchFamily="34" charset="-122"/>
              </a:rPr>
              <a:t>TCP</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en-US" altLang="zh-CN" sz="1400">
                <a:latin typeface="微软雅黑" panose="020B0503020204020204" pitchFamily="34" charset="-122"/>
                <a:ea typeface="微软雅黑" panose="020B0503020204020204" pitchFamily="34" charset="-122"/>
              </a:rPr>
              <a:t>PTZ</a:t>
            </a:r>
            <a:r>
              <a:rPr lang="zh-CN" altLang="en-US" sz="1400">
                <a:latin typeface="微软雅黑" panose="020B0503020204020204" pitchFamily="34" charset="-122"/>
                <a:ea typeface="微软雅黑" panose="020B0503020204020204" pitchFamily="34" charset="-122"/>
              </a:rPr>
              <a:t>操作主要针对球机，比如摄像头水平旋转、上下移动、中心聚焦等。</a:t>
            </a:r>
            <a:r>
              <a:rPr lang="en-US" altLang="zh-CN" sz="1400">
                <a:latin typeface="微软雅黑" panose="020B0503020204020204" pitchFamily="34" charset="-122"/>
                <a:ea typeface="微软雅黑" panose="020B0503020204020204" pitchFamily="34" charset="-122"/>
              </a:rPr>
              <a:t>PTZ</a:t>
            </a:r>
            <a:r>
              <a:rPr lang="zh-CN" altLang="en-US" sz="1400">
                <a:latin typeface="微软雅黑" panose="020B0503020204020204" pitchFamily="34" charset="-122"/>
                <a:ea typeface="微软雅黑" panose="020B0503020204020204" pitchFamily="34" charset="-122"/>
              </a:rPr>
              <a:t>使用</a:t>
            </a:r>
            <a:r>
              <a:rPr lang="en-US" altLang="zh-CN" sz="1400">
                <a:latin typeface="微软雅黑" panose="020B0503020204020204" pitchFamily="34" charset="-122"/>
                <a:ea typeface="微软雅黑" panose="020B0503020204020204" pitchFamily="34" charset="-122"/>
              </a:rPr>
              <a:t>MESSAGE</a:t>
            </a:r>
            <a:r>
              <a:rPr lang="zh-CN" altLang="en-US" sz="1400">
                <a:latin typeface="微软雅黑" panose="020B0503020204020204" pitchFamily="34" charset="-122"/>
                <a:ea typeface="微软雅黑" panose="020B0503020204020204" pitchFamily="34" charset="-122"/>
              </a:rPr>
              <a:t>消息，会话外消息，与</a:t>
            </a:r>
            <a:r>
              <a:rPr lang="en-US" altLang="zh-CN" sz="1400">
                <a:latin typeface="微软雅黑" panose="020B0503020204020204" pitchFamily="34" charset="-122"/>
                <a:ea typeface="微软雅黑" panose="020B0503020204020204" pitchFamily="34" charset="-122"/>
              </a:rPr>
              <a:t>INVITE</a:t>
            </a:r>
            <a:r>
              <a:rPr lang="zh-CN" altLang="en-US" sz="1400">
                <a:latin typeface="微软雅黑" panose="020B0503020204020204" pitchFamily="34" charset="-122"/>
                <a:ea typeface="微软雅黑" panose="020B0503020204020204" pitchFamily="34" charset="-122"/>
              </a:rPr>
              <a:t>本身没有绑定</a:t>
            </a:r>
            <a:r>
              <a:rPr lang="zh-CN" altLang="en-US" sz="1400">
                <a:latin typeface="微软雅黑" panose="020B0503020204020204" pitchFamily="34" charset="-122"/>
                <a:ea typeface="微软雅黑" panose="020B0503020204020204" pitchFamily="34" charset="-122"/>
              </a:rPr>
              <a:t>关系。</a:t>
            </a:r>
            <a:endParaRPr lang="zh-CN" altLang="en-US" sz="1400">
              <a:latin typeface="微软雅黑" panose="020B0503020204020204" pitchFamily="34" charset="-122"/>
              <a:ea typeface="微软雅黑" panose="020B0503020204020204" pitchFamily="34" charset="-122"/>
            </a:endParaRPr>
          </a:p>
        </p:txBody>
      </p:sp>
      <p:graphicFrame>
        <p:nvGraphicFramePr>
          <p:cNvPr id="4" name="对象 3"/>
          <p:cNvGraphicFramePr/>
          <p:nvPr/>
        </p:nvGraphicFramePr>
        <p:xfrm>
          <a:off x="572770" y="1251585"/>
          <a:ext cx="5338445" cy="4883150"/>
        </p:xfrm>
        <a:graphic>
          <a:graphicData uri="http://schemas.openxmlformats.org/presentationml/2006/ole">
            <mc:AlternateContent xmlns:mc="http://schemas.openxmlformats.org/markup-compatibility/2006">
              <mc:Choice xmlns:v="urn:schemas-microsoft-com:vml" Requires="v">
                <p:oleObj spid="_x0000_s5" name="" r:id="rId1" imgW="6278245" imgH="4627880" progId="Visio.Drawing.15">
                  <p:embed/>
                </p:oleObj>
              </mc:Choice>
              <mc:Fallback>
                <p:oleObj name="" r:id="rId1" imgW="6278245" imgH="4627880" progId="Visio.Drawing.15">
                  <p:embed/>
                  <p:pic>
                    <p:nvPicPr>
                      <p:cNvPr id="0" name="图片 4"/>
                      <p:cNvPicPr/>
                      <p:nvPr/>
                    </p:nvPicPr>
                    <p:blipFill>
                      <a:blip r:embed="rId2"/>
                      <a:stretch>
                        <a:fillRect/>
                      </a:stretch>
                    </p:blipFill>
                    <p:spPr>
                      <a:xfrm>
                        <a:off x="572770" y="1251585"/>
                        <a:ext cx="5338445" cy="4883150"/>
                      </a:xfrm>
                      <a:prstGeom prst="rect">
                        <a:avLst/>
                      </a:prstGeom>
                    </p:spPr>
                  </p:pic>
                </p:oleObj>
              </mc:Fallback>
            </mc:AlternateContent>
          </a:graphicData>
        </a:graphic>
      </p:graphicFrame>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3.6 </a:t>
            </a:r>
            <a:r>
              <a:rPr lang="zh-CN" altLang="en-US" sz="1400">
                <a:latin typeface="微软雅黑" panose="020B0503020204020204" pitchFamily="34" charset="-122"/>
                <a:ea typeface="微软雅黑" panose="020B0503020204020204" pitchFamily="34" charset="-122"/>
              </a:rPr>
              <a:t>实时</a:t>
            </a:r>
            <a:r>
              <a:rPr lang="zh-CN" altLang="en-US" sz="1400">
                <a:latin typeface="微软雅黑" panose="020B0503020204020204" pitchFamily="34" charset="-122"/>
                <a:ea typeface="微软雅黑" panose="020B0503020204020204" pitchFamily="34" charset="-122"/>
              </a:rPr>
              <a:t>点播</a:t>
            </a:r>
            <a:endParaRPr lang="zh-CN" altLang="en-US" sz="1400">
              <a:latin typeface="微软雅黑" panose="020B0503020204020204" pitchFamily="34" charset="-122"/>
              <a:ea typeface="微软雅黑" panose="020B0503020204020204" pitchFamily="34" charset="-122"/>
            </a:endParaRPr>
          </a:p>
        </p:txBody>
      </p:sp>
      <p:sp>
        <p:nvSpPr>
          <p:cNvPr id="8" name="内容占位符 3"/>
          <p:cNvSpPr>
            <a:spLocks noGrp="1" noChangeArrowheads="1"/>
          </p:cNvSpPr>
          <p:nvPr/>
        </p:nvSpPr>
        <p:spPr bwMode="auto">
          <a:xfrm>
            <a:off x="6913880" y="1092200"/>
            <a:ext cx="4683125" cy="53790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en-US" altLang="zh-CN" sz="1400">
                <a:latin typeface="微软雅黑" panose="020B0503020204020204" pitchFamily="34" charset="-122"/>
                <a:ea typeface="微软雅黑" panose="020B0503020204020204" pitchFamily="34" charset="-122"/>
              </a:rPr>
              <a:t>sdp</a:t>
            </a:r>
            <a:r>
              <a:rPr lang="zh-CN" altLang="en-US" sz="1400">
                <a:latin typeface="微软雅黑" panose="020B0503020204020204" pitchFamily="34" charset="-122"/>
                <a:ea typeface="微软雅黑" panose="020B0503020204020204" pitchFamily="34" charset="-122"/>
              </a:rPr>
              <a:t>，SessionDescriptionProtoco</a:t>
            </a:r>
            <a:r>
              <a:rPr lang="en-US" altLang="zh-CN" sz="1400">
                <a:latin typeface="微软雅黑" panose="020B0503020204020204" pitchFamily="34" charset="-122"/>
                <a:ea typeface="微软雅黑" panose="020B0503020204020204" pitchFamily="34" charset="-122"/>
              </a:rPr>
              <a:t>l,</a:t>
            </a:r>
            <a:r>
              <a:rPr lang="zh-CN" altLang="en-US" sz="1400">
                <a:latin typeface="微软雅黑" panose="020B0503020204020204" pitchFamily="34" charset="-122"/>
                <a:ea typeface="微软雅黑" panose="020B0503020204020204" pitchFamily="34" charset="-122"/>
              </a:rPr>
              <a:t>会话描述</a:t>
            </a:r>
            <a:r>
              <a:rPr lang="zh-CN" altLang="en-US" sz="1400">
                <a:latin typeface="微软雅黑" panose="020B0503020204020204" pitchFamily="34" charset="-122"/>
                <a:ea typeface="微软雅黑" panose="020B0503020204020204" pitchFamily="34" charset="-122"/>
              </a:rPr>
              <a:t>协议。</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用于描述己方媒体流的相关信息：</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发送</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接收媒体流的</a:t>
            </a:r>
            <a:r>
              <a:rPr lang="en-US" altLang="zh-CN" sz="1400">
                <a:latin typeface="微软雅黑" panose="020B0503020204020204" pitchFamily="34" charset="-122"/>
                <a:ea typeface="微软雅黑" panose="020B0503020204020204" pitchFamily="34" charset="-122"/>
              </a:rPr>
              <a:t>ip</a:t>
            </a:r>
            <a:r>
              <a:rPr lang="zh-CN" altLang="en-US" sz="1400">
                <a:latin typeface="微软雅黑" panose="020B0503020204020204" pitchFamily="34" charset="-122"/>
                <a:ea typeface="微软雅黑" panose="020B0503020204020204" pitchFamily="34" charset="-122"/>
              </a:rPr>
              <a:t>、端口，</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所支持的视频封装类型（</a:t>
            </a:r>
            <a:r>
              <a:rPr lang="en-US" altLang="zh-CN" sz="1400">
                <a:latin typeface="微软雅黑" panose="020B0503020204020204" pitchFamily="34" charset="-122"/>
                <a:ea typeface="微软雅黑" panose="020B0503020204020204" pitchFamily="34" charset="-122"/>
              </a:rPr>
              <a:t>PS</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H264</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H265</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en-US" altLang="zh-CN" sz="1400">
                <a:latin typeface="微软雅黑" panose="020B0503020204020204" pitchFamily="34" charset="-122"/>
                <a:ea typeface="微软雅黑" panose="020B0503020204020204" pitchFamily="34" charset="-122"/>
              </a:rPr>
              <a:t>s=Play</a:t>
            </a:r>
            <a:r>
              <a:rPr lang="zh-CN" altLang="en-US" sz="1400">
                <a:latin typeface="微软雅黑" panose="020B0503020204020204" pitchFamily="34" charset="-122"/>
                <a:ea typeface="微软雅黑" panose="020B0503020204020204" pitchFamily="34" charset="-122"/>
              </a:rPr>
              <a:t>，表示实时</a:t>
            </a:r>
            <a:r>
              <a:rPr lang="zh-CN" altLang="en-US" sz="1400">
                <a:latin typeface="微软雅黑" panose="020B0503020204020204" pitchFamily="34" charset="-122"/>
                <a:ea typeface="微软雅黑" panose="020B0503020204020204" pitchFamily="34" charset="-122"/>
              </a:rPr>
              <a:t>点播；</a:t>
            </a:r>
            <a:r>
              <a:rPr lang="en-US" altLang="zh-CN" sz="1400">
                <a:latin typeface="微软雅黑" panose="020B0503020204020204" pitchFamily="34" charset="-122"/>
                <a:ea typeface="微软雅黑" panose="020B0503020204020204" pitchFamily="34" charset="-122"/>
              </a:rPr>
              <a:t>Playback</a:t>
            </a:r>
            <a:r>
              <a:rPr lang="zh-CN" altLang="en-US" sz="1400">
                <a:latin typeface="微软雅黑" panose="020B0503020204020204" pitchFamily="34" charset="-122"/>
                <a:ea typeface="微软雅黑" panose="020B0503020204020204" pitchFamily="34" charset="-122"/>
              </a:rPr>
              <a:t>表示</a:t>
            </a:r>
            <a:r>
              <a:rPr lang="zh-CN" altLang="en-US" sz="1400">
                <a:latin typeface="微软雅黑" panose="020B0503020204020204" pitchFamily="34" charset="-122"/>
                <a:ea typeface="微软雅黑" panose="020B0503020204020204" pitchFamily="34" charset="-122"/>
              </a:rPr>
              <a:t>回放；</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en-US" altLang="zh-CN" sz="1400">
                <a:latin typeface="微软雅黑" panose="020B0503020204020204" pitchFamily="34" charset="-122"/>
                <a:ea typeface="微软雅黑" panose="020B0503020204020204" pitchFamily="34" charset="-122"/>
              </a:rPr>
              <a:t>     download</a:t>
            </a:r>
            <a:r>
              <a:rPr lang="zh-CN" altLang="en-US" sz="1400">
                <a:latin typeface="微软雅黑" panose="020B0503020204020204" pitchFamily="34" charset="-122"/>
                <a:ea typeface="微软雅黑" panose="020B0503020204020204" pitchFamily="34" charset="-122"/>
              </a:rPr>
              <a:t>表示下载；</a:t>
            </a:r>
            <a:r>
              <a:rPr lang="en-US" altLang="zh-CN" sz="1400">
                <a:latin typeface="微软雅黑" panose="020B0503020204020204" pitchFamily="34" charset="-122"/>
                <a:ea typeface="微软雅黑" panose="020B0503020204020204" pitchFamily="34" charset="-122"/>
              </a:rPr>
              <a:t>Talk</a:t>
            </a:r>
            <a:r>
              <a:rPr lang="zh-CN" altLang="en-US" sz="1400">
                <a:latin typeface="微软雅黑" panose="020B0503020204020204" pitchFamily="34" charset="-122"/>
                <a:ea typeface="微软雅黑" panose="020B0503020204020204" pitchFamily="34" charset="-122"/>
              </a:rPr>
              <a:t>代表语音</a:t>
            </a:r>
            <a:r>
              <a:rPr lang="zh-CN" altLang="en-US" sz="1400">
                <a:latin typeface="微软雅黑" panose="020B0503020204020204" pitchFamily="34" charset="-122"/>
                <a:ea typeface="微软雅黑" panose="020B0503020204020204" pitchFamily="34" charset="-122"/>
              </a:rPr>
              <a:t>互讲。</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en-US" altLang="zh-CN" sz="1400">
                <a:latin typeface="微软雅黑" panose="020B0503020204020204" pitchFamily="34" charset="-122"/>
                <a:ea typeface="微软雅黑" panose="020B0503020204020204" pitchFamily="34" charset="-122"/>
              </a:rPr>
              <a:t>recvonly</a:t>
            </a:r>
            <a:r>
              <a:rPr lang="zh-CN" altLang="en-US" sz="1400">
                <a:latin typeface="微软雅黑" panose="020B0503020204020204" pitchFamily="34" charset="-122"/>
                <a:ea typeface="微软雅黑" panose="020B0503020204020204" pitchFamily="34" charset="-122"/>
              </a:rPr>
              <a:t>，表示己方负责接收</a:t>
            </a:r>
            <a:r>
              <a:rPr lang="zh-CN" altLang="en-US" sz="1400">
                <a:latin typeface="微软雅黑" panose="020B0503020204020204" pitchFamily="34" charset="-122"/>
                <a:ea typeface="微软雅黑" panose="020B0503020204020204" pitchFamily="34" charset="-122"/>
              </a:rPr>
              <a:t>码流。</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endParaRPr lang="zh-CN" altLang="en-US" sz="14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52780" y="1390650"/>
            <a:ext cx="6414135" cy="5424170"/>
          </a:xfrm>
          <a:prstGeom prst="rect">
            <a:avLst/>
          </a:prstGeom>
        </p:spPr>
      </p:pic>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3.6 </a:t>
            </a:r>
            <a:r>
              <a:rPr lang="zh-CN" altLang="en-US" sz="1400">
                <a:latin typeface="微软雅黑" panose="020B0503020204020204" pitchFamily="34" charset="-122"/>
                <a:ea typeface="微软雅黑" panose="020B0503020204020204" pitchFamily="34" charset="-122"/>
              </a:rPr>
              <a:t>实时</a:t>
            </a:r>
            <a:r>
              <a:rPr lang="zh-CN" altLang="en-US" sz="1400">
                <a:latin typeface="微软雅黑" panose="020B0503020204020204" pitchFamily="34" charset="-122"/>
                <a:ea typeface="微软雅黑" panose="020B0503020204020204" pitchFamily="34" charset="-122"/>
              </a:rPr>
              <a:t>点播</a:t>
            </a:r>
            <a:endParaRPr lang="zh-CN" altLang="en-US" sz="1400">
              <a:latin typeface="微软雅黑" panose="020B0503020204020204" pitchFamily="34" charset="-122"/>
              <a:ea typeface="微软雅黑" panose="020B0503020204020204" pitchFamily="34" charset="-122"/>
            </a:endParaRPr>
          </a:p>
        </p:txBody>
      </p:sp>
      <p:sp>
        <p:nvSpPr>
          <p:cNvPr id="8" name="内容占位符 3"/>
          <p:cNvSpPr>
            <a:spLocks noGrp="1" noChangeArrowheads="1"/>
          </p:cNvSpPr>
          <p:nvPr/>
        </p:nvSpPr>
        <p:spPr bwMode="auto">
          <a:xfrm>
            <a:off x="6913880" y="1092200"/>
            <a:ext cx="4683125" cy="53790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en-US" altLang="zh-CN" sz="1400">
                <a:latin typeface="微软雅黑" panose="020B0503020204020204" pitchFamily="34" charset="-122"/>
                <a:ea typeface="微软雅黑" panose="020B0503020204020204" pitchFamily="34" charset="-122"/>
              </a:rPr>
              <a:t>sdp</a:t>
            </a:r>
            <a:r>
              <a:rPr lang="zh-CN" altLang="en-US" sz="1400">
                <a:latin typeface="微软雅黑" panose="020B0503020204020204" pitchFamily="34" charset="-122"/>
                <a:ea typeface="微软雅黑" panose="020B0503020204020204" pitchFamily="34" charset="-122"/>
              </a:rPr>
              <a:t>，SessionDescriptionProtoco</a:t>
            </a:r>
            <a:r>
              <a:rPr lang="en-US" altLang="zh-CN" sz="1400">
                <a:latin typeface="微软雅黑" panose="020B0503020204020204" pitchFamily="34" charset="-122"/>
                <a:ea typeface="微软雅黑" panose="020B0503020204020204" pitchFamily="34" charset="-122"/>
              </a:rPr>
              <a:t>l,</a:t>
            </a:r>
            <a:r>
              <a:rPr lang="zh-CN" altLang="en-US" sz="1400">
                <a:latin typeface="微软雅黑" panose="020B0503020204020204" pitchFamily="34" charset="-122"/>
                <a:ea typeface="微软雅黑" panose="020B0503020204020204" pitchFamily="34" charset="-122"/>
              </a:rPr>
              <a:t>会话描述</a:t>
            </a:r>
            <a:r>
              <a:rPr lang="zh-CN" altLang="en-US" sz="1400">
                <a:latin typeface="微软雅黑" panose="020B0503020204020204" pitchFamily="34" charset="-122"/>
                <a:ea typeface="微软雅黑" panose="020B0503020204020204" pitchFamily="34" charset="-122"/>
              </a:rPr>
              <a:t>协议。</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用于描述己方媒体流的相关信息：</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发送</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接收媒体流的</a:t>
            </a:r>
            <a:r>
              <a:rPr lang="en-US" altLang="zh-CN" sz="1400">
                <a:latin typeface="微软雅黑" panose="020B0503020204020204" pitchFamily="34" charset="-122"/>
                <a:ea typeface="微软雅黑" panose="020B0503020204020204" pitchFamily="34" charset="-122"/>
              </a:rPr>
              <a:t>ip</a:t>
            </a:r>
            <a:r>
              <a:rPr lang="zh-CN" altLang="en-US" sz="1400">
                <a:latin typeface="微软雅黑" panose="020B0503020204020204" pitchFamily="34" charset="-122"/>
                <a:ea typeface="微软雅黑" panose="020B0503020204020204" pitchFamily="34" charset="-122"/>
              </a:rPr>
              <a:t>、端口，</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所支持的视频封装类型（</a:t>
            </a:r>
            <a:r>
              <a:rPr lang="en-US" altLang="zh-CN" sz="1400">
                <a:latin typeface="微软雅黑" panose="020B0503020204020204" pitchFamily="34" charset="-122"/>
                <a:ea typeface="微软雅黑" panose="020B0503020204020204" pitchFamily="34" charset="-122"/>
              </a:rPr>
              <a:t>PS</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H264</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H265</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en-US" altLang="zh-CN" sz="1400">
                <a:latin typeface="微软雅黑" panose="020B0503020204020204" pitchFamily="34" charset="-122"/>
                <a:ea typeface="微软雅黑" panose="020B0503020204020204" pitchFamily="34" charset="-122"/>
              </a:rPr>
              <a:t>s=Play</a:t>
            </a:r>
            <a:r>
              <a:rPr lang="zh-CN" altLang="en-US" sz="1400">
                <a:latin typeface="微软雅黑" panose="020B0503020204020204" pitchFamily="34" charset="-122"/>
                <a:ea typeface="微软雅黑" panose="020B0503020204020204" pitchFamily="34" charset="-122"/>
              </a:rPr>
              <a:t>，表示实时</a:t>
            </a:r>
            <a:r>
              <a:rPr lang="zh-CN" altLang="en-US" sz="1400">
                <a:latin typeface="微软雅黑" panose="020B0503020204020204" pitchFamily="34" charset="-122"/>
                <a:ea typeface="微软雅黑" panose="020B0503020204020204" pitchFamily="34" charset="-122"/>
              </a:rPr>
              <a:t>点播；</a:t>
            </a:r>
            <a:r>
              <a:rPr lang="en-US" altLang="zh-CN" sz="1400">
                <a:latin typeface="微软雅黑" panose="020B0503020204020204" pitchFamily="34" charset="-122"/>
                <a:ea typeface="微软雅黑" panose="020B0503020204020204" pitchFamily="34" charset="-122"/>
              </a:rPr>
              <a:t>Playback</a:t>
            </a:r>
            <a:r>
              <a:rPr lang="zh-CN" altLang="en-US" sz="1400">
                <a:latin typeface="微软雅黑" panose="020B0503020204020204" pitchFamily="34" charset="-122"/>
                <a:ea typeface="微软雅黑" panose="020B0503020204020204" pitchFamily="34" charset="-122"/>
              </a:rPr>
              <a:t>表示</a:t>
            </a:r>
            <a:r>
              <a:rPr lang="zh-CN" altLang="en-US" sz="1400">
                <a:latin typeface="微软雅黑" panose="020B0503020204020204" pitchFamily="34" charset="-122"/>
                <a:ea typeface="微软雅黑" panose="020B0503020204020204" pitchFamily="34" charset="-122"/>
              </a:rPr>
              <a:t>回放；</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en-US" altLang="zh-CN" sz="1400">
                <a:latin typeface="微软雅黑" panose="020B0503020204020204" pitchFamily="34" charset="-122"/>
                <a:ea typeface="微软雅黑" panose="020B0503020204020204" pitchFamily="34" charset="-122"/>
              </a:rPr>
              <a:t>     download</a:t>
            </a:r>
            <a:r>
              <a:rPr lang="zh-CN" altLang="en-US" sz="1400">
                <a:latin typeface="微软雅黑" panose="020B0503020204020204" pitchFamily="34" charset="-122"/>
                <a:ea typeface="微软雅黑" panose="020B0503020204020204" pitchFamily="34" charset="-122"/>
              </a:rPr>
              <a:t>表示下载；</a:t>
            </a:r>
            <a:r>
              <a:rPr lang="en-US" altLang="zh-CN" sz="1400">
                <a:latin typeface="微软雅黑" panose="020B0503020204020204" pitchFamily="34" charset="-122"/>
                <a:ea typeface="微软雅黑" panose="020B0503020204020204" pitchFamily="34" charset="-122"/>
              </a:rPr>
              <a:t>Talk</a:t>
            </a:r>
            <a:r>
              <a:rPr lang="zh-CN" altLang="en-US" sz="1400">
                <a:latin typeface="微软雅黑" panose="020B0503020204020204" pitchFamily="34" charset="-122"/>
                <a:ea typeface="微软雅黑" panose="020B0503020204020204" pitchFamily="34" charset="-122"/>
              </a:rPr>
              <a:t>代表语音</a:t>
            </a:r>
            <a:r>
              <a:rPr lang="zh-CN" altLang="en-US" sz="1400">
                <a:latin typeface="微软雅黑" panose="020B0503020204020204" pitchFamily="34" charset="-122"/>
                <a:ea typeface="微软雅黑" panose="020B0503020204020204" pitchFamily="34" charset="-122"/>
              </a:rPr>
              <a:t>互讲。</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en-US" altLang="zh-CN" sz="1400">
                <a:latin typeface="微软雅黑" panose="020B0503020204020204" pitchFamily="34" charset="-122"/>
                <a:ea typeface="微软雅黑" panose="020B0503020204020204" pitchFamily="34" charset="-122"/>
              </a:rPr>
              <a:t>sendonly,  </a:t>
            </a:r>
            <a:r>
              <a:rPr lang="zh-CN" altLang="en-US" sz="1400">
                <a:latin typeface="微软雅黑" panose="020B0503020204020204" pitchFamily="34" charset="-122"/>
                <a:ea typeface="微软雅黑" panose="020B0503020204020204" pitchFamily="34" charset="-122"/>
              </a:rPr>
              <a:t>表示己方负责发送</a:t>
            </a:r>
            <a:r>
              <a:rPr lang="zh-CN" altLang="en-US" sz="1400">
                <a:latin typeface="微软雅黑" panose="020B0503020204020204" pitchFamily="34" charset="-122"/>
                <a:ea typeface="微软雅黑" panose="020B0503020204020204" pitchFamily="34" charset="-122"/>
              </a:rPr>
              <a:t>码流；</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endParaRPr lang="zh-CN" altLang="en-US" sz="140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52780" y="1456055"/>
            <a:ext cx="6250940" cy="2752725"/>
          </a:xfrm>
          <a:prstGeom prst="rect">
            <a:avLst/>
          </a:prstGeom>
        </p:spPr>
      </p:pic>
      <p:pic>
        <p:nvPicPr>
          <p:cNvPr id="4" name="图片 3"/>
          <p:cNvPicPr>
            <a:picLocks noChangeAspect="1"/>
          </p:cNvPicPr>
          <p:nvPr/>
        </p:nvPicPr>
        <p:blipFill>
          <a:blip r:embed="rId2"/>
          <a:stretch>
            <a:fillRect/>
          </a:stretch>
        </p:blipFill>
        <p:spPr>
          <a:xfrm>
            <a:off x="1045845" y="4274185"/>
            <a:ext cx="4972050" cy="2287905"/>
          </a:xfrm>
          <a:prstGeom prst="rect">
            <a:avLst/>
          </a:prstGeom>
        </p:spPr>
      </p:pic>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3.6 </a:t>
            </a:r>
            <a:r>
              <a:rPr lang="zh-CN" altLang="en-US" sz="1400">
                <a:latin typeface="微软雅黑" panose="020B0503020204020204" pitchFamily="34" charset="-122"/>
                <a:ea typeface="微软雅黑" panose="020B0503020204020204" pitchFamily="34" charset="-122"/>
              </a:rPr>
              <a:t>实时</a:t>
            </a:r>
            <a:r>
              <a:rPr lang="zh-CN" altLang="en-US" sz="1400">
                <a:latin typeface="微软雅黑" panose="020B0503020204020204" pitchFamily="34" charset="-122"/>
                <a:ea typeface="微软雅黑" panose="020B0503020204020204" pitchFamily="34" charset="-122"/>
              </a:rPr>
              <a:t>点播</a:t>
            </a:r>
            <a:endParaRPr lang="zh-CN" altLang="en-US" sz="1400">
              <a:latin typeface="微软雅黑" panose="020B0503020204020204" pitchFamily="34" charset="-122"/>
              <a:ea typeface="微软雅黑" panose="020B0503020204020204" pitchFamily="34" charset="-122"/>
            </a:endParaRPr>
          </a:p>
        </p:txBody>
      </p:sp>
      <p:sp>
        <p:nvSpPr>
          <p:cNvPr id="8" name="内容占位符 3"/>
          <p:cNvSpPr>
            <a:spLocks noGrp="1" noChangeArrowheads="1"/>
          </p:cNvSpPr>
          <p:nvPr/>
        </p:nvSpPr>
        <p:spPr bwMode="auto">
          <a:xfrm>
            <a:off x="6913880" y="1092200"/>
            <a:ext cx="4683125" cy="537908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en-US" altLang="zh-CN" sz="1400">
                <a:latin typeface="微软雅黑" panose="020B0503020204020204" pitchFamily="34" charset="-122"/>
                <a:ea typeface="微软雅黑" panose="020B0503020204020204" pitchFamily="34" charset="-122"/>
              </a:rPr>
              <a:t>ACK</a:t>
            </a:r>
            <a:r>
              <a:rPr lang="zh-CN" altLang="en-US" sz="1400">
                <a:latin typeface="微软雅黑" panose="020B0503020204020204" pitchFamily="34" charset="-122"/>
                <a:ea typeface="微软雅黑" panose="020B0503020204020204" pitchFamily="34" charset="-122"/>
              </a:rPr>
              <a:t>消息，在实时点播、回放和下载业务中，并不要求一定带</a:t>
            </a:r>
            <a:r>
              <a:rPr lang="en-US" altLang="zh-CN" sz="1400">
                <a:latin typeface="微软雅黑" panose="020B0503020204020204" pitchFamily="34" charset="-122"/>
                <a:ea typeface="微软雅黑" panose="020B0503020204020204" pitchFamily="34" charset="-122"/>
              </a:rPr>
              <a:t>SDP</a:t>
            </a:r>
            <a:r>
              <a:rPr lang="zh-CN" altLang="en-US" sz="1400">
                <a:latin typeface="微软雅黑" panose="020B0503020204020204" pitchFamily="34" charset="-122"/>
                <a:ea typeface="微软雅黑" panose="020B0503020204020204" pitchFamily="34" charset="-122"/>
              </a:rPr>
              <a:t>信息，码流接收者在接收到码流之后可自动检测确认封装格式等</a:t>
            </a:r>
            <a:r>
              <a:rPr lang="zh-CN" altLang="en-US" sz="1400">
                <a:latin typeface="微软雅黑" panose="020B0503020204020204" pitchFamily="34" charset="-122"/>
                <a:ea typeface="微软雅黑" panose="020B0503020204020204" pitchFamily="34" charset="-122"/>
              </a:rPr>
              <a:t>信息。</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左图中展示了通过</a:t>
            </a:r>
            <a:r>
              <a:rPr lang="en-US" altLang="zh-CN" sz="1400">
                <a:latin typeface="微软雅黑" panose="020B0503020204020204" pitchFamily="34" charset="-122"/>
                <a:ea typeface="微软雅黑" panose="020B0503020204020204" pitchFamily="34" charset="-122"/>
              </a:rPr>
              <a:t>ACK</a:t>
            </a:r>
            <a:r>
              <a:rPr lang="zh-CN" altLang="en-US" sz="1400">
                <a:latin typeface="微软雅黑" panose="020B0503020204020204" pitchFamily="34" charset="-122"/>
                <a:ea typeface="微软雅黑" panose="020B0503020204020204" pitchFamily="34" charset="-122"/>
              </a:rPr>
              <a:t>确认协商结果的</a:t>
            </a:r>
            <a:r>
              <a:rPr lang="zh-CN" altLang="en-US" sz="1400">
                <a:latin typeface="微软雅黑" panose="020B0503020204020204" pitchFamily="34" charset="-122"/>
                <a:ea typeface="微软雅黑" panose="020B0503020204020204" pitchFamily="34" charset="-122"/>
              </a:rPr>
              <a:t>场景。</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endParaRPr lang="zh-CN" altLang="en-US" sz="140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572770" y="1390650"/>
            <a:ext cx="6360160" cy="4957445"/>
          </a:xfrm>
          <a:prstGeom prst="rect">
            <a:avLst/>
          </a:prstGeom>
        </p:spPr>
      </p:pic>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3.7 </a:t>
            </a:r>
            <a:r>
              <a:rPr lang="zh-CN" altLang="en-US" sz="1400">
                <a:latin typeface="微软雅黑" panose="020B0503020204020204" pitchFamily="34" charset="-122"/>
                <a:ea typeface="微软雅黑" panose="020B0503020204020204" pitchFamily="34" charset="-122"/>
              </a:rPr>
              <a:t>录像</a:t>
            </a:r>
            <a:r>
              <a:rPr lang="zh-CN" altLang="en-US" sz="1400">
                <a:latin typeface="微软雅黑" panose="020B0503020204020204" pitchFamily="34" charset="-122"/>
                <a:ea typeface="微软雅黑" panose="020B0503020204020204" pitchFamily="34" charset="-122"/>
              </a:rPr>
              <a:t>查询</a:t>
            </a:r>
            <a:endParaRPr lang="zh-CN" altLang="en-US" sz="1400">
              <a:latin typeface="微软雅黑" panose="020B0503020204020204" pitchFamily="34" charset="-122"/>
              <a:ea typeface="微软雅黑" panose="020B0503020204020204" pitchFamily="34" charset="-122"/>
            </a:endParaRPr>
          </a:p>
        </p:txBody>
      </p:sp>
      <p:sp>
        <p:nvSpPr>
          <p:cNvPr id="8" name="内容占位符 3"/>
          <p:cNvSpPr>
            <a:spLocks noGrp="1" noChangeArrowheads="1"/>
          </p:cNvSpPr>
          <p:nvPr/>
        </p:nvSpPr>
        <p:spPr bwMode="auto">
          <a:xfrm>
            <a:off x="5960745" y="1092200"/>
            <a:ext cx="4683125" cy="2854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录像查询，整体过程与目录查询</a:t>
            </a:r>
            <a:r>
              <a:rPr lang="zh-CN" altLang="en-US" sz="1400">
                <a:latin typeface="微软雅黑" panose="020B0503020204020204" pitchFamily="34" charset="-122"/>
                <a:ea typeface="微软雅黑" panose="020B0503020204020204" pitchFamily="34" charset="-122"/>
              </a:rPr>
              <a:t>相似；</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录像查询是录像回放和下载的</a:t>
            </a:r>
            <a:r>
              <a:rPr lang="zh-CN" altLang="en-US" sz="1400">
                <a:latin typeface="微软雅黑" panose="020B0503020204020204" pitchFamily="34" charset="-122"/>
                <a:ea typeface="微软雅黑" panose="020B0503020204020204" pitchFamily="34" charset="-122"/>
              </a:rPr>
              <a:t>基础；</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录像查询，支持查询前端录像和中心存储录像；</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根据</a:t>
            </a:r>
            <a:r>
              <a:rPr lang="en-US" altLang="zh-CN" sz="1400">
                <a:latin typeface="微软雅黑" panose="020B0503020204020204" pitchFamily="34" charset="-122"/>
                <a:ea typeface="微软雅黑" panose="020B0503020204020204" pitchFamily="34" charset="-122"/>
              </a:rPr>
              <a:t>GB28181</a:t>
            </a:r>
            <a:r>
              <a:rPr lang="zh-CN" altLang="en-US" sz="1400">
                <a:latin typeface="微软雅黑" panose="020B0503020204020204" pitchFamily="34" charset="-122"/>
                <a:ea typeface="微软雅黑" panose="020B0503020204020204" pitchFamily="34" charset="-122"/>
              </a:rPr>
              <a:t>要求，录像查询业务需支持</a:t>
            </a:r>
            <a:r>
              <a:rPr lang="en-US" altLang="zh-CN" sz="1400">
                <a:latin typeface="微软雅黑" panose="020B0503020204020204" pitchFamily="34" charset="-122"/>
                <a:ea typeface="微软雅黑" panose="020B0503020204020204" pitchFamily="34" charset="-122"/>
              </a:rPr>
              <a:t>UDP</a:t>
            </a:r>
            <a:r>
              <a:rPr lang="zh-CN" altLang="en-US" sz="1400">
                <a:latin typeface="微软雅黑" panose="020B0503020204020204" pitchFamily="34" charset="-122"/>
                <a:ea typeface="微软雅黑" panose="020B0503020204020204" pitchFamily="34" charset="-122"/>
              </a:rPr>
              <a:t>和</a:t>
            </a:r>
            <a:r>
              <a:rPr lang="en-US" altLang="zh-CN" sz="1400">
                <a:latin typeface="微软雅黑" panose="020B0503020204020204" pitchFamily="34" charset="-122"/>
                <a:ea typeface="微软雅黑" panose="020B0503020204020204" pitchFamily="34" charset="-122"/>
              </a:rPr>
              <a:t>TCP</a:t>
            </a:r>
            <a:r>
              <a:rPr lang="zh-CN" altLang="en-US" sz="1400">
                <a:latin typeface="微软雅黑" panose="020B0503020204020204" pitchFamily="34" charset="-122"/>
                <a:ea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endParaRPr lang="zh-CN" altLang="en-US" sz="1400">
              <a:latin typeface="微软雅黑" panose="020B0503020204020204" pitchFamily="34" charset="-122"/>
              <a:ea typeface="微软雅黑" panose="020B0503020204020204" pitchFamily="34" charset="-122"/>
            </a:endParaRPr>
          </a:p>
        </p:txBody>
      </p:sp>
      <p:graphicFrame>
        <p:nvGraphicFramePr>
          <p:cNvPr id="2" name="对象 1"/>
          <p:cNvGraphicFramePr/>
          <p:nvPr/>
        </p:nvGraphicFramePr>
        <p:xfrm>
          <a:off x="394335" y="2117090"/>
          <a:ext cx="5320665" cy="3190240"/>
        </p:xfrm>
        <a:graphic>
          <a:graphicData uri="http://schemas.openxmlformats.org/presentationml/2006/ole">
            <mc:AlternateContent xmlns:mc="http://schemas.openxmlformats.org/markup-compatibility/2006">
              <mc:Choice xmlns:v="urn:schemas-microsoft-com:vml" Requires="v">
                <p:oleObj spid="_x0000_s3" name="" r:id="rId1" imgW="6256020" imgH="3757930" progId="Visio.Drawing.15">
                  <p:embed/>
                </p:oleObj>
              </mc:Choice>
              <mc:Fallback>
                <p:oleObj name="" r:id="rId1" imgW="6256020" imgH="3757930" progId="Visio.Drawing.15">
                  <p:embed/>
                  <p:pic>
                    <p:nvPicPr>
                      <p:cNvPr id="0" name="图片 2"/>
                      <p:cNvPicPr/>
                      <p:nvPr/>
                    </p:nvPicPr>
                    <p:blipFill>
                      <a:blip r:embed="rId2"/>
                      <a:stretch>
                        <a:fillRect/>
                      </a:stretch>
                    </p:blipFill>
                    <p:spPr>
                      <a:xfrm>
                        <a:off x="394335" y="2117090"/>
                        <a:ext cx="5320665" cy="3190240"/>
                      </a:xfrm>
                      <a:prstGeom prst="rect">
                        <a:avLst/>
                      </a:prstGeom>
                    </p:spPr>
                  </p:pic>
                </p:oleObj>
              </mc:Fallback>
            </mc:AlternateContent>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3.7 </a:t>
            </a:r>
            <a:r>
              <a:rPr lang="zh-CN" altLang="en-US" sz="1400">
                <a:latin typeface="微软雅黑" panose="020B0503020204020204" pitchFamily="34" charset="-122"/>
                <a:ea typeface="微软雅黑" panose="020B0503020204020204" pitchFamily="34" charset="-122"/>
              </a:rPr>
              <a:t>录像</a:t>
            </a:r>
            <a:r>
              <a:rPr lang="zh-CN" altLang="en-US" sz="1400">
                <a:latin typeface="微软雅黑" panose="020B0503020204020204" pitchFamily="34" charset="-122"/>
                <a:ea typeface="微软雅黑" panose="020B0503020204020204" pitchFamily="34" charset="-122"/>
              </a:rPr>
              <a:t>查询</a:t>
            </a:r>
            <a:endParaRPr lang="zh-CN" altLang="en-US" sz="14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97560" y="1467485"/>
            <a:ext cx="5370195" cy="673735"/>
          </a:xfrm>
          <a:prstGeom prst="rect">
            <a:avLst/>
          </a:prstGeom>
        </p:spPr>
      </p:pic>
      <p:pic>
        <p:nvPicPr>
          <p:cNvPr id="5" name="图片 4"/>
          <p:cNvPicPr>
            <a:picLocks noChangeAspect="1"/>
          </p:cNvPicPr>
          <p:nvPr/>
        </p:nvPicPr>
        <p:blipFill>
          <a:blip r:embed="rId2"/>
          <a:stretch>
            <a:fillRect/>
          </a:stretch>
        </p:blipFill>
        <p:spPr>
          <a:xfrm>
            <a:off x="1197610" y="2230120"/>
            <a:ext cx="4970145" cy="3897630"/>
          </a:xfrm>
          <a:prstGeom prst="rect">
            <a:avLst/>
          </a:prstGeom>
        </p:spPr>
      </p:pic>
      <p:sp>
        <p:nvSpPr>
          <p:cNvPr id="7" name="内容占位符 3"/>
          <p:cNvSpPr>
            <a:spLocks noGrp="1" noChangeArrowheads="1"/>
          </p:cNvSpPr>
          <p:nvPr/>
        </p:nvSpPr>
        <p:spPr bwMode="auto">
          <a:xfrm>
            <a:off x="6696710" y="1390650"/>
            <a:ext cx="4683125" cy="513016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en-US" altLang="zh-CN" sz="1400">
                <a:latin typeface="微软雅黑" panose="020B0503020204020204" pitchFamily="34" charset="-122"/>
                <a:ea typeface="微软雅黑" panose="020B0503020204020204" pitchFamily="34" charset="-122"/>
              </a:rPr>
              <a:t>RecordInfo</a:t>
            </a:r>
            <a:r>
              <a:rPr lang="zh-CN" altLang="en-US" sz="1400">
                <a:latin typeface="微软雅黑" panose="020B0503020204020204" pitchFamily="34" charset="-122"/>
                <a:ea typeface="微软雅黑" panose="020B0503020204020204" pitchFamily="34" charset="-122"/>
              </a:rPr>
              <a:t>，表示本业务是录像信息查询</a:t>
            </a:r>
            <a:r>
              <a:rPr lang="zh-CN" altLang="en-US" sz="1400">
                <a:latin typeface="微软雅黑" panose="020B0503020204020204" pitchFamily="34" charset="-122"/>
                <a:ea typeface="微软雅黑" panose="020B0503020204020204" pitchFamily="34" charset="-122"/>
              </a:rPr>
              <a:t>业务；</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en-US" altLang="zh-CN" sz="1400">
                <a:latin typeface="微软雅黑" panose="020B0503020204020204" pitchFamily="34" charset="-122"/>
                <a:ea typeface="微软雅黑" panose="020B0503020204020204" pitchFamily="34" charset="-122"/>
              </a:rPr>
              <a:t>DeviceID,</a:t>
            </a:r>
            <a:r>
              <a:rPr lang="zh-CN" altLang="en-US" sz="1400">
                <a:latin typeface="微软雅黑" panose="020B0503020204020204" pitchFamily="34" charset="-122"/>
                <a:ea typeface="微软雅黑" panose="020B0503020204020204" pitchFamily="34" charset="-122"/>
              </a:rPr>
              <a:t>表示本次业务涉及的实体（具体哪个</a:t>
            </a:r>
            <a:r>
              <a:rPr lang="zh-CN" altLang="en-US" sz="1400">
                <a:latin typeface="微软雅黑" panose="020B0503020204020204" pitchFamily="34" charset="-122"/>
                <a:ea typeface="微软雅黑" panose="020B0503020204020204" pitchFamily="34" charset="-122"/>
              </a:rPr>
              <a:t>前端）；</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en-US" altLang="zh-CN" sz="1400">
                <a:latin typeface="微软雅黑" panose="020B0503020204020204" pitchFamily="34" charset="-122"/>
                <a:ea typeface="微软雅黑" panose="020B0503020204020204" pitchFamily="34" charset="-122"/>
              </a:rPr>
              <a:t>StartTime</a:t>
            </a:r>
            <a:r>
              <a:rPr lang="zh-CN" altLang="en-US" sz="1400">
                <a:latin typeface="微软雅黑" panose="020B0503020204020204" pitchFamily="34" charset="-122"/>
                <a:ea typeface="微软雅黑" panose="020B0503020204020204" pitchFamily="34" charset="-122"/>
              </a:rPr>
              <a:t>和</a:t>
            </a:r>
            <a:r>
              <a:rPr lang="en-US" altLang="zh-CN" sz="1400">
                <a:latin typeface="微软雅黑" panose="020B0503020204020204" pitchFamily="34" charset="-122"/>
                <a:ea typeface="微软雅黑" panose="020B0503020204020204" pitchFamily="34" charset="-122"/>
              </a:rPr>
              <a:t>EndTime</a:t>
            </a:r>
            <a:r>
              <a:rPr lang="zh-CN" altLang="en-US" sz="1400">
                <a:latin typeface="微软雅黑" panose="020B0503020204020204" pitchFamily="34" charset="-122"/>
                <a:ea typeface="微软雅黑" panose="020B0503020204020204" pitchFamily="34" charset="-122"/>
              </a:rPr>
              <a:t>，表示本次录像查询的起止时间，常见的一般为</a:t>
            </a:r>
            <a:r>
              <a:rPr lang="en-US" altLang="zh-CN" sz="1400">
                <a:latin typeface="微软雅黑" panose="020B0503020204020204" pitchFamily="34" charset="-122"/>
                <a:ea typeface="微软雅黑" panose="020B0503020204020204" pitchFamily="34" charset="-122"/>
              </a:rPr>
              <a:t>24h</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3day</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1week</a:t>
            </a:r>
            <a:r>
              <a:rPr lang="zh-CN" altLang="en-US" sz="1400">
                <a:latin typeface="微软雅黑" panose="020B0503020204020204" pitchFamily="34" charset="-122"/>
                <a:ea typeface="微软雅黑" panose="020B0503020204020204" pitchFamily="34" charset="-122"/>
              </a:rPr>
              <a:t>，具体要看客户端和上层平台的</a:t>
            </a:r>
            <a:r>
              <a:rPr lang="zh-CN" altLang="en-US" sz="1400">
                <a:latin typeface="微软雅黑" panose="020B0503020204020204" pitchFamily="34" charset="-122"/>
                <a:ea typeface="微软雅黑" panose="020B0503020204020204" pitchFamily="34" charset="-122"/>
              </a:rPr>
              <a:t>实现；</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1"/>
          <p:cNvSpPr>
            <a:spLocks noGrp="1" noChangeArrowheads="1"/>
          </p:cNvSpPr>
          <p:nvPr>
            <p:ph type="title"/>
          </p:nvPr>
        </p:nvSpPr>
        <p:spPr bwMode="auto">
          <a:xfrm>
            <a:off x="5070475" y="3065463"/>
            <a:ext cx="4946650" cy="727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ym typeface="黑体" panose="02010609060101010101" pitchFamily="49" charset="-122"/>
              </a:rPr>
              <a:t>一 </a:t>
            </a:r>
            <a:r>
              <a:rPr lang="en-US" altLang="zh-CN">
                <a:ea typeface="黑体" panose="02010609060101010101" pitchFamily="49" charset="-122"/>
                <a:sym typeface="黑体" panose="02010609060101010101" pitchFamily="49" charset="-122"/>
              </a:rPr>
              <a:t>.</a:t>
            </a:r>
            <a:r>
              <a:rPr lang="zh-CN" altLang="en-US">
                <a:sym typeface="黑体" panose="02010609060101010101" pitchFamily="49" charset="-122"/>
              </a:rPr>
              <a:t> </a:t>
            </a:r>
            <a:r>
              <a:rPr lang="en-US" altLang="zh-CN">
                <a:latin typeface="张海山锐线体简" pitchFamily="2" charset="-122"/>
                <a:ea typeface="张海山锐线体简" pitchFamily="2" charset="-122"/>
                <a:sym typeface="黑体" panose="02010609060101010101" pitchFamily="49" charset="-122"/>
              </a:rPr>
              <a:t> SIP</a:t>
            </a:r>
            <a:r>
              <a:rPr lang="zh-CN" altLang="en-US">
                <a:latin typeface="张海山锐线体简" pitchFamily="2" charset="-122"/>
                <a:ea typeface="张海山锐线体简" pitchFamily="2" charset="-122"/>
                <a:sym typeface="黑体" panose="02010609060101010101" pitchFamily="49" charset="-122"/>
              </a:rPr>
              <a:t>简介</a:t>
            </a:r>
            <a:br>
              <a:rPr lang="zh-CN" altLang="en-US"/>
            </a:br>
            <a:endParaRPr lang="zh-CN" alt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3.7 </a:t>
            </a:r>
            <a:r>
              <a:rPr lang="zh-CN" altLang="en-US" sz="1400">
                <a:latin typeface="微软雅黑" panose="020B0503020204020204" pitchFamily="34" charset="-122"/>
                <a:ea typeface="微软雅黑" panose="020B0503020204020204" pitchFamily="34" charset="-122"/>
              </a:rPr>
              <a:t>录像</a:t>
            </a:r>
            <a:r>
              <a:rPr lang="zh-CN" altLang="en-US" sz="1400">
                <a:latin typeface="微软雅黑" panose="020B0503020204020204" pitchFamily="34" charset="-122"/>
                <a:ea typeface="微软雅黑" panose="020B0503020204020204" pitchFamily="34" charset="-122"/>
              </a:rPr>
              <a:t>查询</a:t>
            </a:r>
            <a:endParaRPr lang="zh-CN" altLang="en-US" sz="140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01370" y="1390650"/>
            <a:ext cx="5318760" cy="4267200"/>
          </a:xfrm>
          <a:prstGeom prst="rect">
            <a:avLst/>
          </a:prstGeom>
        </p:spPr>
      </p:pic>
      <p:pic>
        <p:nvPicPr>
          <p:cNvPr id="8" name="图片 7"/>
          <p:cNvPicPr>
            <a:picLocks noChangeAspect="1"/>
          </p:cNvPicPr>
          <p:nvPr/>
        </p:nvPicPr>
        <p:blipFill>
          <a:blip r:embed="rId2"/>
          <a:stretch>
            <a:fillRect/>
          </a:stretch>
        </p:blipFill>
        <p:spPr>
          <a:xfrm>
            <a:off x="5880100" y="1390650"/>
            <a:ext cx="5400675" cy="4884420"/>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3.7 </a:t>
            </a:r>
            <a:r>
              <a:rPr lang="zh-CN" altLang="en-US" sz="1400">
                <a:latin typeface="微软雅黑" panose="020B0503020204020204" pitchFamily="34" charset="-122"/>
                <a:ea typeface="微软雅黑" panose="020B0503020204020204" pitchFamily="34" charset="-122"/>
              </a:rPr>
              <a:t>录像</a:t>
            </a:r>
            <a:r>
              <a:rPr lang="zh-CN" altLang="en-US" sz="1400">
                <a:latin typeface="微软雅黑" panose="020B0503020204020204" pitchFamily="34" charset="-122"/>
                <a:ea typeface="微软雅黑" panose="020B0503020204020204" pitchFamily="34" charset="-122"/>
              </a:rPr>
              <a:t>查询</a:t>
            </a:r>
            <a:endParaRPr lang="zh-CN" altLang="en-US" sz="1400">
              <a:latin typeface="微软雅黑" panose="020B0503020204020204" pitchFamily="34" charset="-122"/>
              <a:ea typeface="微软雅黑" panose="020B0503020204020204" pitchFamily="34" charset="-122"/>
            </a:endParaRPr>
          </a:p>
        </p:txBody>
      </p:sp>
      <p:sp>
        <p:nvSpPr>
          <p:cNvPr id="4" name="内容占位符 3"/>
          <p:cNvSpPr>
            <a:spLocks noGrp="1" noChangeArrowheads="1"/>
          </p:cNvSpPr>
          <p:nvPr/>
        </p:nvSpPr>
        <p:spPr bwMode="auto">
          <a:xfrm>
            <a:off x="6044565" y="1390650"/>
            <a:ext cx="5744210" cy="4052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algn="l" fontAlgn="base">
              <a:lnSpc>
                <a:spcPct val="200000"/>
              </a:lnSpc>
              <a:buFont typeface="Wingdings" panose="05000000000000000000" charset="0"/>
              <a:buNone/>
            </a:pPr>
            <a:r>
              <a:rPr lang="zh-CN" altLang="en-US" sz="1400">
                <a:latin typeface="微软雅黑" panose="020B0503020204020204" pitchFamily="34" charset="-122"/>
                <a:ea typeface="微软雅黑" panose="020B0503020204020204" pitchFamily="34" charset="-122"/>
                <a:sym typeface="+mn-ea"/>
              </a:rPr>
              <a:t>查询者，可以指定一次查询较长时间的录像，比如</a:t>
            </a:r>
            <a:r>
              <a:rPr lang="en-US" altLang="zh-CN" sz="1400">
                <a:latin typeface="微软雅黑" panose="020B0503020204020204" pitchFamily="34" charset="-122"/>
                <a:ea typeface="微软雅黑" panose="020B0503020204020204" pitchFamily="34" charset="-122"/>
                <a:sym typeface="+mn-ea"/>
              </a:rPr>
              <a:t>24H</a:t>
            </a:r>
            <a:r>
              <a:rPr lang="zh-CN" altLang="en-US" sz="1400">
                <a:latin typeface="微软雅黑" panose="020B0503020204020204" pitchFamily="34" charset="-122"/>
                <a:ea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endParaRPr>
          </a:p>
          <a:p>
            <a:pPr marL="284480" algn="l" fontAlgn="base">
              <a:lnSpc>
                <a:spcPct val="200000"/>
              </a:lnSpc>
              <a:buFont typeface="Wingdings" panose="05000000000000000000" charset="0"/>
              <a:buNone/>
            </a:pPr>
            <a:r>
              <a:rPr lang="zh-CN" altLang="en-US" sz="1400">
                <a:latin typeface="微软雅黑" panose="020B0503020204020204" pitchFamily="34" charset="-122"/>
                <a:ea typeface="微软雅黑" panose="020B0503020204020204" pitchFamily="34" charset="-122"/>
                <a:sym typeface="+mn-ea"/>
              </a:rPr>
              <a:t>但录像通常是切割成一段一段的进行存储</a:t>
            </a:r>
            <a:r>
              <a:rPr lang="en-US" altLang="zh-CN" sz="1400">
                <a:latin typeface="微软雅黑" panose="020B0503020204020204" pitchFamily="34" charset="-122"/>
                <a:ea typeface="微软雅黑" panose="020B0503020204020204" pitchFamily="34" charset="-122"/>
                <a:sym typeface="+mn-ea"/>
              </a:rPr>
              <a:t>,</a:t>
            </a:r>
            <a:r>
              <a:rPr lang="zh-CN" altLang="en-US" sz="1400">
                <a:latin typeface="微软雅黑" panose="020B0503020204020204" pitchFamily="34" charset="-122"/>
                <a:ea typeface="微软雅黑" panose="020B0503020204020204" pitchFamily="34" charset="-122"/>
                <a:sym typeface="+mn-ea"/>
              </a:rPr>
              <a:t>每一条录像信息都有自己的开始和结束时间，</a:t>
            </a:r>
            <a:r>
              <a:rPr lang="zh-CN" altLang="en-US" sz="1400">
                <a:latin typeface="微软雅黑" panose="020B0503020204020204" pitchFamily="34" charset="-122"/>
                <a:ea typeface="微软雅黑" panose="020B0503020204020204" pitchFamily="34" charset="-122"/>
                <a:sym typeface="+mn-ea"/>
              </a:rPr>
              <a:t>这样才更便于实现定位</a:t>
            </a:r>
            <a:r>
              <a:rPr lang="en-US" altLang="zh-CN" sz="1400">
                <a:latin typeface="微软雅黑" panose="020B0503020204020204" pitchFamily="34" charset="-122"/>
                <a:ea typeface="微软雅黑" panose="020B0503020204020204" pitchFamily="34" charset="-122"/>
                <a:sym typeface="+mn-ea"/>
              </a:rPr>
              <a:t>--seek</a:t>
            </a:r>
            <a:r>
              <a:rPr lang="zh-CN" altLang="en-US" sz="1400">
                <a:latin typeface="微软雅黑" panose="020B0503020204020204" pitchFamily="34" charset="-122"/>
                <a:ea typeface="微软雅黑" panose="020B0503020204020204" pitchFamily="34" charset="-122"/>
                <a:sym typeface="+mn-ea"/>
              </a:rPr>
              <a:t>；</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在客户端上一般会有时间轴，用来展示某段时间是否有</a:t>
            </a:r>
            <a:r>
              <a:rPr lang="zh-CN" altLang="en-US" sz="1400">
                <a:latin typeface="微软雅黑" panose="020B0503020204020204" pitchFamily="34" charset="-122"/>
                <a:ea typeface="微软雅黑" panose="020B0503020204020204" pitchFamily="34" charset="-122"/>
              </a:rPr>
              <a:t>录像；</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用户也可以鼠标点击某个位置，指定从该位置开始回放</a:t>
            </a:r>
            <a:r>
              <a:rPr lang="zh-CN" altLang="en-US" sz="1400">
                <a:latin typeface="微软雅黑" panose="020B0503020204020204" pitchFamily="34" charset="-122"/>
                <a:ea typeface="微软雅黑" panose="020B0503020204020204" pitchFamily="34" charset="-122"/>
              </a:rPr>
              <a:t>录像；</a:t>
            </a:r>
            <a:endParaRPr lang="zh-CN" altLang="en-US" sz="1400">
              <a:latin typeface="微软雅黑" panose="020B0503020204020204" pitchFamily="34" charset="-122"/>
              <a:ea typeface="微软雅黑" panose="020B0503020204020204" pitchFamily="34" charset="-122"/>
            </a:endParaRPr>
          </a:p>
        </p:txBody>
      </p:sp>
      <p:graphicFrame>
        <p:nvGraphicFramePr>
          <p:cNvPr id="5" name="对象 4"/>
          <p:cNvGraphicFramePr/>
          <p:nvPr/>
        </p:nvGraphicFramePr>
        <p:xfrm>
          <a:off x="370840" y="1390650"/>
          <a:ext cx="7211695" cy="5393690"/>
        </p:xfrm>
        <a:graphic>
          <a:graphicData uri="http://schemas.openxmlformats.org/presentationml/2006/ole">
            <mc:AlternateContent xmlns:mc="http://schemas.openxmlformats.org/markup-compatibility/2006">
              <mc:Choice xmlns:v="urn:schemas-microsoft-com:vml" Requires="v">
                <p:oleObj spid="_x0000_s7" name="" r:id="rId1" imgW="9723755" imgH="6334125" progId="Visio.Drawing.15">
                  <p:embed/>
                </p:oleObj>
              </mc:Choice>
              <mc:Fallback>
                <p:oleObj name="" r:id="rId1" imgW="9723755" imgH="6334125" progId="Visio.Drawing.15">
                  <p:embed/>
                  <p:pic>
                    <p:nvPicPr>
                      <p:cNvPr id="0" name="图片 6"/>
                      <p:cNvPicPr/>
                      <p:nvPr/>
                    </p:nvPicPr>
                    <p:blipFill>
                      <a:blip r:embed="rId2"/>
                      <a:stretch>
                        <a:fillRect/>
                      </a:stretch>
                    </p:blipFill>
                    <p:spPr>
                      <a:xfrm>
                        <a:off x="370840" y="1390650"/>
                        <a:ext cx="7211695" cy="5393690"/>
                      </a:xfrm>
                      <a:prstGeom prst="rect">
                        <a:avLst/>
                      </a:prstGeom>
                    </p:spPr>
                  </p:pic>
                </p:oleObj>
              </mc:Fallback>
            </mc:AlternateContent>
          </a:graphicData>
        </a:graphic>
      </p:graphicFrame>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3.8 </a:t>
            </a:r>
            <a:r>
              <a:rPr lang="zh-CN" altLang="en-US" sz="1400">
                <a:latin typeface="微软雅黑" panose="020B0503020204020204" pitchFamily="34" charset="-122"/>
                <a:ea typeface="微软雅黑" panose="020B0503020204020204" pitchFamily="34" charset="-122"/>
              </a:rPr>
              <a:t>录像回放与</a:t>
            </a:r>
            <a:r>
              <a:rPr lang="en-US" altLang="zh-CN" sz="1400">
                <a:latin typeface="微软雅黑" panose="020B0503020204020204" pitchFamily="34" charset="-122"/>
                <a:ea typeface="微软雅黑" panose="020B0503020204020204" pitchFamily="34" charset="-122"/>
              </a:rPr>
              <a:t>VCR</a:t>
            </a:r>
            <a:r>
              <a:rPr lang="zh-CN" altLang="en-US" sz="1400">
                <a:latin typeface="微软雅黑" panose="020B0503020204020204" pitchFamily="34" charset="-122"/>
                <a:ea typeface="微软雅黑" panose="020B0503020204020204" pitchFamily="34" charset="-122"/>
              </a:rPr>
              <a:t>控制</a:t>
            </a:r>
            <a:endParaRPr lang="zh-CN" altLang="en-US" sz="1400">
              <a:latin typeface="微软雅黑" panose="020B0503020204020204" pitchFamily="34" charset="-122"/>
              <a:ea typeface="微软雅黑" panose="020B0503020204020204" pitchFamily="34" charset="-122"/>
            </a:endParaRPr>
          </a:p>
        </p:txBody>
      </p:sp>
      <p:sp>
        <p:nvSpPr>
          <p:cNvPr id="8" name="内容占位符 3"/>
          <p:cNvSpPr>
            <a:spLocks noGrp="1" noChangeArrowheads="1"/>
          </p:cNvSpPr>
          <p:nvPr/>
        </p:nvSpPr>
        <p:spPr bwMode="auto">
          <a:xfrm>
            <a:off x="5960745" y="1092200"/>
            <a:ext cx="4683125" cy="29921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en-US" altLang="zh-CN" sz="1400">
                <a:latin typeface="微软雅黑" panose="020B0503020204020204" pitchFamily="34" charset="-122"/>
                <a:ea typeface="微软雅黑" panose="020B0503020204020204" pitchFamily="34" charset="-122"/>
              </a:rPr>
              <a:t>VCR</a:t>
            </a:r>
            <a:r>
              <a:rPr lang="zh-CN" altLang="en-US" sz="1400">
                <a:latin typeface="微软雅黑" panose="020B0503020204020204" pitchFamily="34" charset="-122"/>
                <a:ea typeface="微软雅黑" panose="020B0503020204020204" pitchFamily="34" charset="-122"/>
              </a:rPr>
              <a:t>，指正放、倒放、多倍速、</a:t>
            </a:r>
            <a:r>
              <a:rPr lang="en-US" altLang="zh-CN" sz="1400">
                <a:latin typeface="微软雅黑" panose="020B0503020204020204" pitchFamily="34" charset="-122"/>
                <a:ea typeface="微软雅黑" panose="020B0503020204020204" pitchFamily="34" charset="-122"/>
              </a:rPr>
              <a:t>seek</a:t>
            </a:r>
            <a:r>
              <a:rPr lang="zh-CN" altLang="en-US"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暂停等；业务基于会话内</a:t>
            </a:r>
            <a:r>
              <a:rPr lang="en-US" altLang="zh-CN" sz="1400">
                <a:latin typeface="微软雅黑" panose="020B0503020204020204" pitchFamily="34" charset="-122"/>
                <a:ea typeface="微软雅黑" panose="020B0503020204020204" pitchFamily="34" charset="-122"/>
              </a:rPr>
              <a:t>INFO</a:t>
            </a:r>
            <a:r>
              <a:rPr lang="zh-CN" altLang="en-US" sz="1400">
                <a:latin typeface="微软雅黑" panose="020B0503020204020204" pitchFamily="34" charset="-122"/>
                <a:ea typeface="微软雅黑" panose="020B0503020204020204" pitchFamily="34" charset="-122"/>
              </a:rPr>
              <a:t>类型消息</a:t>
            </a:r>
            <a:r>
              <a:rPr lang="zh-CN" altLang="en-US" sz="1400">
                <a:latin typeface="微软雅黑" panose="020B0503020204020204" pitchFamily="34" charset="-122"/>
                <a:ea typeface="微软雅黑" panose="020B0503020204020204" pitchFamily="34" charset="-122"/>
              </a:rPr>
              <a:t>实现。</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en-US" altLang="zh-CN" sz="1400">
                <a:latin typeface="微软雅黑" panose="020B0503020204020204" pitchFamily="34" charset="-122"/>
                <a:ea typeface="微软雅黑" panose="020B0503020204020204" pitchFamily="34" charset="-122"/>
              </a:rPr>
              <a:t>GB28181</a:t>
            </a:r>
            <a:r>
              <a:rPr lang="zh-CN" altLang="en-US" sz="1400">
                <a:latin typeface="微软雅黑" panose="020B0503020204020204" pitchFamily="34" charset="-122"/>
                <a:ea typeface="微软雅黑" panose="020B0503020204020204" pitchFamily="34" charset="-122"/>
              </a:rPr>
              <a:t>规定，录像回放和录像下载均需支持</a:t>
            </a:r>
            <a:r>
              <a:rPr lang="en-US" altLang="zh-CN" sz="1400">
                <a:latin typeface="微软雅黑" panose="020B0503020204020204" pitchFamily="34" charset="-122"/>
                <a:ea typeface="微软雅黑" panose="020B0503020204020204" pitchFamily="34" charset="-122"/>
              </a:rPr>
              <a:t>UDP</a:t>
            </a:r>
            <a:r>
              <a:rPr lang="zh-CN" altLang="en-US" sz="1400">
                <a:latin typeface="微软雅黑" panose="020B0503020204020204" pitchFamily="34" charset="-122"/>
                <a:ea typeface="微软雅黑" panose="020B0503020204020204" pitchFamily="34" charset="-122"/>
              </a:rPr>
              <a:t>码流和</a:t>
            </a:r>
            <a:r>
              <a:rPr lang="en-US" altLang="zh-CN" sz="1400">
                <a:latin typeface="微软雅黑" panose="020B0503020204020204" pitchFamily="34" charset="-122"/>
                <a:ea typeface="微软雅黑" panose="020B0503020204020204" pitchFamily="34" charset="-122"/>
              </a:rPr>
              <a:t>TCP</a:t>
            </a:r>
            <a:r>
              <a:rPr lang="zh-CN" altLang="en-US" sz="1400">
                <a:latin typeface="微软雅黑" panose="020B0503020204020204" pitchFamily="34" charset="-122"/>
                <a:ea typeface="微软雅黑" panose="020B0503020204020204" pitchFamily="34" charset="-122"/>
              </a:rPr>
              <a:t>码流，具体使用哪一种需在</a:t>
            </a:r>
            <a:r>
              <a:rPr lang="en-US" altLang="zh-CN" sz="1400">
                <a:latin typeface="微软雅黑" panose="020B0503020204020204" pitchFamily="34" charset="-122"/>
                <a:ea typeface="微软雅黑" panose="020B0503020204020204" pitchFamily="34" charset="-122"/>
              </a:rPr>
              <a:t>Invite</a:t>
            </a:r>
            <a:r>
              <a:rPr lang="zh-CN" altLang="en-US" sz="1400">
                <a:latin typeface="微软雅黑" panose="020B0503020204020204" pitchFamily="34" charset="-122"/>
                <a:ea typeface="微软雅黑" panose="020B0503020204020204" pitchFamily="34" charset="-122"/>
              </a:rPr>
              <a:t>的</a:t>
            </a:r>
            <a:r>
              <a:rPr lang="en-US" altLang="zh-CN" sz="1400">
                <a:latin typeface="微软雅黑" panose="020B0503020204020204" pitchFamily="34" charset="-122"/>
                <a:ea typeface="微软雅黑" panose="020B0503020204020204" pitchFamily="34" charset="-122"/>
              </a:rPr>
              <a:t>sdp</a:t>
            </a:r>
            <a:r>
              <a:rPr lang="zh-CN" altLang="en-US" sz="1400">
                <a:latin typeface="微软雅黑" panose="020B0503020204020204" pitchFamily="34" charset="-122"/>
                <a:ea typeface="微软雅黑" panose="020B0503020204020204" pitchFamily="34" charset="-122"/>
              </a:rPr>
              <a:t>中协商</a:t>
            </a:r>
            <a:r>
              <a:rPr lang="zh-CN" altLang="en-US" sz="1400">
                <a:latin typeface="微软雅黑" panose="020B0503020204020204" pitchFamily="34" charset="-122"/>
                <a:ea typeface="微软雅黑" panose="020B0503020204020204" pitchFamily="34" charset="-122"/>
              </a:rPr>
              <a:t>指定。</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endParaRPr lang="zh-CN" altLang="en-US" sz="1400">
              <a:latin typeface="微软雅黑" panose="020B0503020204020204" pitchFamily="34" charset="-122"/>
              <a:ea typeface="微软雅黑" panose="020B0503020204020204" pitchFamily="34" charset="-122"/>
            </a:endParaRPr>
          </a:p>
        </p:txBody>
      </p:sp>
      <p:graphicFrame>
        <p:nvGraphicFramePr>
          <p:cNvPr id="4" name="对象 3"/>
          <p:cNvGraphicFramePr/>
          <p:nvPr/>
        </p:nvGraphicFramePr>
        <p:xfrm>
          <a:off x="652780" y="1772285"/>
          <a:ext cx="5338445" cy="3928745"/>
        </p:xfrm>
        <a:graphic>
          <a:graphicData uri="http://schemas.openxmlformats.org/presentationml/2006/ole">
            <mc:AlternateContent xmlns:mc="http://schemas.openxmlformats.org/markup-compatibility/2006">
              <mc:Choice xmlns:v="urn:schemas-microsoft-com:vml" Requires="v">
                <p:oleObj spid="_x0000_s5" name="" r:id="rId1" imgW="6278245" imgH="4627880" progId="Visio.Drawing.15">
                  <p:embed/>
                </p:oleObj>
              </mc:Choice>
              <mc:Fallback>
                <p:oleObj name="" r:id="rId1" imgW="6278245" imgH="4627880" progId="Visio.Drawing.15">
                  <p:embed/>
                  <p:pic>
                    <p:nvPicPr>
                      <p:cNvPr id="0" name="图片 4"/>
                      <p:cNvPicPr/>
                      <p:nvPr/>
                    </p:nvPicPr>
                    <p:blipFill>
                      <a:blip r:embed="rId2"/>
                      <a:stretch>
                        <a:fillRect/>
                      </a:stretch>
                    </p:blipFill>
                    <p:spPr>
                      <a:xfrm>
                        <a:off x="652780" y="1772285"/>
                        <a:ext cx="5338445" cy="3928745"/>
                      </a:xfrm>
                      <a:prstGeom prst="rect">
                        <a:avLst/>
                      </a:prstGeom>
                    </p:spPr>
                  </p:pic>
                </p:oleObj>
              </mc:Fallback>
            </mc:AlternateContent>
          </a:graphicData>
        </a:graphic>
      </p:graphicFrame>
      <p:pic>
        <p:nvPicPr>
          <p:cNvPr id="7" name="图片 6"/>
          <p:cNvPicPr>
            <a:picLocks noChangeAspect="1"/>
          </p:cNvPicPr>
          <p:nvPr/>
        </p:nvPicPr>
        <p:blipFill>
          <a:blip r:embed="rId3"/>
          <a:stretch>
            <a:fillRect/>
          </a:stretch>
        </p:blipFill>
        <p:spPr>
          <a:xfrm>
            <a:off x="6374765" y="4152900"/>
            <a:ext cx="5817235" cy="2447290"/>
          </a:xfrm>
          <a:prstGeom prst="rect">
            <a:avLst/>
          </a:prstGeom>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3.9 </a:t>
            </a:r>
            <a:r>
              <a:rPr lang="zh-CN" altLang="en-US" sz="1400">
                <a:latin typeface="微软雅黑" panose="020B0503020204020204" pitchFamily="34" charset="-122"/>
                <a:ea typeface="微软雅黑" panose="020B0503020204020204" pitchFamily="34" charset="-122"/>
              </a:rPr>
              <a:t>语音广播</a:t>
            </a:r>
            <a:endParaRPr lang="zh-CN" altLang="en-US" sz="1400">
              <a:latin typeface="微软雅黑" panose="020B0503020204020204" pitchFamily="34" charset="-122"/>
              <a:ea typeface="微软雅黑" panose="020B0503020204020204" pitchFamily="34" charset="-122"/>
            </a:endParaRPr>
          </a:p>
        </p:txBody>
      </p:sp>
      <p:graphicFrame>
        <p:nvGraphicFramePr>
          <p:cNvPr id="9" name="对象 8"/>
          <p:cNvGraphicFramePr/>
          <p:nvPr/>
        </p:nvGraphicFramePr>
        <p:xfrm>
          <a:off x="975360" y="1652905"/>
          <a:ext cx="5050155" cy="4126865"/>
        </p:xfrm>
        <a:graphic>
          <a:graphicData uri="http://schemas.openxmlformats.org/presentationml/2006/ole">
            <mc:AlternateContent xmlns:mc="http://schemas.openxmlformats.org/markup-compatibility/2006">
              <mc:Choice xmlns:v="urn:schemas-microsoft-com:vml" Requires="v">
                <p:oleObj spid="_x0000_s10" name="" r:id="rId1" imgW="5932170" imgH="4850765" progId="Visio.Drawing.15">
                  <p:embed/>
                </p:oleObj>
              </mc:Choice>
              <mc:Fallback>
                <p:oleObj name="" r:id="rId1" imgW="5932170" imgH="4850765" progId="Visio.Drawing.15">
                  <p:embed/>
                  <p:pic>
                    <p:nvPicPr>
                      <p:cNvPr id="0" name="图片 9"/>
                      <p:cNvPicPr/>
                      <p:nvPr/>
                    </p:nvPicPr>
                    <p:blipFill>
                      <a:blip r:embed="rId2"/>
                      <a:stretch>
                        <a:fillRect/>
                      </a:stretch>
                    </p:blipFill>
                    <p:spPr>
                      <a:xfrm>
                        <a:off x="975360" y="1652905"/>
                        <a:ext cx="5050155" cy="4126865"/>
                      </a:xfrm>
                      <a:prstGeom prst="rect">
                        <a:avLst/>
                      </a:prstGeom>
                    </p:spPr>
                  </p:pic>
                </p:oleObj>
              </mc:Fallback>
            </mc:AlternateContent>
          </a:graphicData>
        </a:graphic>
      </p:graphicFrame>
      <p:sp>
        <p:nvSpPr>
          <p:cNvPr id="11" name="内容占位符 3"/>
          <p:cNvSpPr>
            <a:spLocks noGrp="1" noChangeArrowheads="1"/>
          </p:cNvSpPr>
          <p:nvPr/>
        </p:nvSpPr>
        <p:spPr bwMode="auto">
          <a:xfrm>
            <a:off x="6358255" y="1390650"/>
            <a:ext cx="4683125" cy="29921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语音广播，通常是上级给下级发广播，或者客户端给前端发广播，即：语音流由上级客户端发出，由下级的前端接收；</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需要注意：</a:t>
            </a:r>
            <a:r>
              <a:rPr lang="en-US" altLang="zh-CN" sz="1400">
                <a:latin typeface="微软雅黑" panose="020B0503020204020204" pitchFamily="34" charset="-122"/>
                <a:ea typeface="微软雅黑" panose="020B0503020204020204" pitchFamily="34" charset="-122"/>
              </a:rPr>
              <a:t>INVITE</a:t>
            </a:r>
            <a:r>
              <a:rPr lang="zh-CN" altLang="en-US" sz="1400">
                <a:latin typeface="微软雅黑" panose="020B0503020204020204" pitchFamily="34" charset="-122"/>
                <a:ea typeface="微软雅黑" panose="020B0503020204020204" pitchFamily="34" charset="-122"/>
              </a:rPr>
              <a:t>的发起者是下级</a:t>
            </a:r>
            <a:r>
              <a:rPr lang="zh-CN" altLang="en-US" sz="1400">
                <a:latin typeface="微软雅黑" panose="020B0503020204020204" pitchFamily="34" charset="-122"/>
                <a:ea typeface="微软雅黑" panose="020B0503020204020204" pitchFamily="34" charset="-122"/>
              </a:rPr>
              <a:t>前端</a:t>
            </a: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三、</a:t>
            </a:r>
            <a:r>
              <a:rPr lang="en-US" altLang="zh-CN">
                <a:solidFill>
                  <a:srgbClr val="262626"/>
                </a:solidFill>
                <a:latin typeface="黑体" panose="02010609060101010101" pitchFamily="49" charset="-122"/>
                <a:sym typeface="黑体" panose="02010609060101010101" pitchFamily="49" charset="-122"/>
              </a:rPr>
              <a:t>GB28181</a:t>
            </a:r>
            <a:r>
              <a:rPr lang="zh-CN" altLang="en-US">
                <a:solidFill>
                  <a:srgbClr val="262626"/>
                </a:solidFill>
                <a:latin typeface="黑体" panose="02010609060101010101" pitchFamily="49" charset="-122"/>
                <a:sym typeface="黑体" panose="02010609060101010101" pitchFamily="49" charset="-122"/>
              </a:rPr>
              <a:t>业务</a:t>
            </a:r>
            <a:endParaRPr lang="zh-CN" altLang="en-US">
              <a:latin typeface="黑体" panose="02010609060101010101" pitchFamily="49" charset="-122"/>
            </a:endParaRPr>
          </a:p>
          <a:p>
            <a:pPr fontAlgn="base">
              <a:spcAft>
                <a:spcPct val="0"/>
              </a:spcAft>
            </a:pPr>
            <a:endParaRPr lang="zh-CN" altLang="en-US">
              <a:solidFill>
                <a:srgbClr val="262626"/>
              </a:solidFill>
              <a:latin typeface="黑体" panose="02010609060101010101" pitchFamily="49" charset="-122"/>
            </a:endParaRPr>
          </a:p>
          <a:p>
            <a:pPr fontAlgn="base">
              <a:spcAft>
                <a:spcPct val="0"/>
              </a:spcAft>
            </a:pPr>
            <a:endParaRPr lang="zh-CN" altLang="en-US">
              <a:latin typeface="黑体" panose="02010609060101010101" pitchFamily="49" charset="-122"/>
            </a:endParaRPr>
          </a:p>
        </p:txBody>
      </p:sp>
      <p:sp>
        <p:nvSpPr>
          <p:cNvPr id="6" name="内容占位符 3"/>
          <p:cNvSpPr>
            <a:spLocks noGrp="1" noChangeArrowheads="1"/>
          </p:cNvSpPr>
          <p:nvPr/>
        </p:nvSpPr>
        <p:spPr bwMode="auto">
          <a:xfrm>
            <a:off x="572770" y="1021080"/>
            <a:ext cx="3093085" cy="36957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100000"/>
              </a:lnSpc>
              <a:spcAft>
                <a:spcPct val="0"/>
              </a:spcAft>
            </a:pPr>
            <a:r>
              <a:rPr lang="en-US" altLang="zh-CN" sz="1400">
                <a:latin typeface="微软雅黑" panose="020B0503020204020204" pitchFamily="34" charset="-122"/>
                <a:ea typeface="微软雅黑" panose="020B0503020204020204" pitchFamily="34" charset="-122"/>
              </a:rPr>
              <a:t>3.10 </a:t>
            </a:r>
            <a:r>
              <a:rPr lang="zh-CN" altLang="en-US" sz="1400">
                <a:latin typeface="微软雅黑" panose="020B0503020204020204" pitchFamily="34" charset="-122"/>
                <a:ea typeface="微软雅黑" panose="020B0503020204020204" pitchFamily="34" charset="-122"/>
              </a:rPr>
              <a:t>语音</a:t>
            </a:r>
            <a:r>
              <a:rPr lang="zh-CN" altLang="en-US" sz="1400">
                <a:latin typeface="微软雅黑" panose="020B0503020204020204" pitchFamily="34" charset="-122"/>
                <a:ea typeface="微软雅黑" panose="020B0503020204020204" pitchFamily="34" charset="-122"/>
              </a:rPr>
              <a:t>对讲</a:t>
            </a:r>
            <a:endParaRPr lang="zh-CN" altLang="en-US" sz="1400">
              <a:latin typeface="微软雅黑" panose="020B0503020204020204" pitchFamily="34" charset="-122"/>
              <a:ea typeface="微软雅黑" panose="020B0503020204020204" pitchFamily="34" charset="-122"/>
            </a:endParaRPr>
          </a:p>
        </p:txBody>
      </p:sp>
      <p:sp>
        <p:nvSpPr>
          <p:cNvPr id="11" name="内容占位符 3"/>
          <p:cNvSpPr>
            <a:spLocks noGrp="1" noChangeArrowheads="1"/>
          </p:cNvSpPr>
          <p:nvPr/>
        </p:nvSpPr>
        <p:spPr bwMode="auto">
          <a:xfrm>
            <a:off x="786765" y="4914900"/>
            <a:ext cx="9530715" cy="132334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说明：</a:t>
            </a:r>
            <a:endParaRPr lang="zh-CN" altLang="en-US" sz="1400">
              <a:latin typeface="微软雅黑" panose="020B0503020204020204" pitchFamily="34" charset="-122"/>
              <a:ea typeface="微软雅黑" panose="020B0503020204020204" pitchFamily="34" charset="-122"/>
            </a:endParaRPr>
          </a:p>
          <a:p>
            <a:pPr marL="284480" fontAlgn="base">
              <a:lnSpc>
                <a:spcPct val="200000"/>
              </a:lnSpc>
              <a:spcAft>
                <a:spcPct val="0"/>
              </a:spcAft>
              <a:buFont typeface="Wingdings" panose="05000000000000000000" charset="0"/>
            </a:pPr>
            <a:r>
              <a:rPr lang="zh-CN" altLang="en-US" sz="1400">
                <a:latin typeface="微软雅黑" panose="020B0503020204020204" pitchFamily="34" charset="-122"/>
                <a:ea typeface="微软雅黑" panose="020B0503020204020204" pitchFamily="34" charset="-122"/>
              </a:rPr>
              <a:t>语音对讲功能，通过</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语音广播</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和</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实时点播</a:t>
            </a:r>
            <a:r>
              <a:rPr lang="en-US" altLang="zh-CN" sz="1400">
                <a:latin typeface="微软雅黑" panose="020B0503020204020204" pitchFamily="34" charset="-122"/>
                <a:ea typeface="微软雅黑" panose="020B0503020204020204" pitchFamily="34" charset="-122"/>
              </a:rPr>
              <a:t>”</a:t>
            </a:r>
            <a:r>
              <a:rPr lang="zh-CN" altLang="en-US" sz="1400">
                <a:latin typeface="微软雅黑" panose="020B0503020204020204" pitchFamily="34" charset="-122"/>
                <a:ea typeface="微软雅黑" panose="020B0503020204020204" pitchFamily="34" charset="-122"/>
              </a:rPr>
              <a:t>协同完成，语音广播功能负责把用户的语音发送到前端，通过前端的扬声器进行播放；实时点播功能，负责把前端的视频流和音频流拿到客户端，调用客户端的扬声器播放</a:t>
            </a:r>
            <a:r>
              <a:rPr lang="zh-CN" altLang="en-US" sz="1400">
                <a:latin typeface="微软雅黑" panose="020B0503020204020204" pitchFamily="34" charset="-122"/>
                <a:ea typeface="微软雅黑" panose="020B0503020204020204" pitchFamily="34" charset="-122"/>
              </a:rPr>
              <a:t>语音。</a:t>
            </a:r>
            <a:endParaRPr lang="zh-CN" altLang="en-US" sz="1400">
              <a:latin typeface="微软雅黑" panose="020B0503020204020204" pitchFamily="34" charset="-122"/>
              <a:ea typeface="微软雅黑" panose="020B0503020204020204" pitchFamily="34" charset="-122"/>
            </a:endParaRPr>
          </a:p>
        </p:txBody>
      </p:sp>
      <p:graphicFrame>
        <p:nvGraphicFramePr>
          <p:cNvPr id="2" name="对象 1"/>
          <p:cNvGraphicFramePr/>
          <p:nvPr/>
        </p:nvGraphicFramePr>
        <p:xfrm>
          <a:off x="1005840" y="1638935"/>
          <a:ext cx="9564370" cy="3122930"/>
        </p:xfrm>
        <a:graphic>
          <a:graphicData uri="http://schemas.openxmlformats.org/presentationml/2006/ole">
            <mc:AlternateContent xmlns:mc="http://schemas.openxmlformats.org/markup-compatibility/2006">
              <mc:Choice xmlns:v="urn:schemas-microsoft-com:vml" Requires="v">
                <p:oleObj spid="_x0000_s3" name="" r:id="rId1" imgW="11217910" imgH="3679825" progId="Visio.Drawing.15">
                  <p:embed/>
                </p:oleObj>
              </mc:Choice>
              <mc:Fallback>
                <p:oleObj name="" r:id="rId1" imgW="11217910" imgH="3679825" progId="Visio.Drawing.15">
                  <p:embed/>
                  <p:pic>
                    <p:nvPicPr>
                      <p:cNvPr id="0" name="图片 2"/>
                      <p:cNvPicPr/>
                      <p:nvPr/>
                    </p:nvPicPr>
                    <p:blipFill>
                      <a:blip r:embed="rId2"/>
                      <a:stretch>
                        <a:fillRect/>
                      </a:stretch>
                    </p:blipFill>
                    <p:spPr>
                      <a:xfrm>
                        <a:off x="1005840" y="1638935"/>
                        <a:ext cx="9564370" cy="3122930"/>
                      </a:xfrm>
                      <a:prstGeom prst="rect">
                        <a:avLst/>
                      </a:prstGeom>
                    </p:spPr>
                  </p:pic>
                </p:oleObj>
              </mc:Fallback>
            </mc:AlternateContent>
          </a:graphicData>
        </a:graphic>
      </p:graphicFrame>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标题 1"/>
          <p:cNvSpPr>
            <a:spLocks noGrp="1" noChangeArrowheads="1"/>
          </p:cNvSpPr>
          <p:nvPr>
            <p:ph type="title"/>
          </p:nvPr>
        </p:nvSpPr>
        <p:spPr bwMode="auto">
          <a:xfrm>
            <a:off x="1684338" y="3065463"/>
            <a:ext cx="4946650" cy="727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ea typeface="黑体" panose="02010609060101010101" pitchFamily="49" charset="-122"/>
                <a:sym typeface="黑体" panose="02010609060101010101" pitchFamily="49" charset="-122"/>
              </a:rPr>
              <a:t>四</a:t>
            </a:r>
            <a:r>
              <a:rPr lang="en-US" altLang="zh-CN">
                <a:ea typeface="黑体" panose="02010609060101010101" pitchFamily="49" charset="-122"/>
                <a:sym typeface="黑体" panose="02010609060101010101" pitchFamily="49" charset="-122"/>
              </a:rPr>
              <a:t>.</a:t>
            </a:r>
            <a:r>
              <a:rPr lang="zh-CN" altLang="en-US">
                <a:sym typeface="黑体" panose="02010609060101010101" pitchFamily="49" charset="-122"/>
              </a:rPr>
              <a:t> </a:t>
            </a:r>
            <a:r>
              <a:rPr lang="en-US" altLang="zh-CN">
                <a:latin typeface="张海山锐线体简" pitchFamily="2" charset="-122"/>
                <a:ea typeface="张海山锐线体简" pitchFamily="2" charset="-122"/>
                <a:sym typeface="黑体" panose="02010609060101010101" pitchFamily="49" charset="-122"/>
              </a:rPr>
              <a:t> </a:t>
            </a:r>
            <a:r>
              <a:rPr lang="zh-CN" altLang="en-US">
                <a:latin typeface="张海山锐线体简" pitchFamily="2" charset="-122"/>
                <a:ea typeface="张海山锐线体简" pitchFamily="2" charset="-122"/>
                <a:sym typeface="黑体" panose="02010609060101010101" pitchFamily="49" charset="-122"/>
              </a:rPr>
              <a:t>其他</a:t>
            </a:r>
            <a:br>
              <a:rPr lang="zh-CN" altLang="en-US"/>
            </a:br>
            <a:endParaRPr lang="zh-CN" altLang="en-US"/>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latin typeface="黑体" panose="02010609060101010101" pitchFamily="49" charset="-122"/>
              </a:rPr>
              <a:t>四、</a:t>
            </a:r>
            <a:r>
              <a:rPr lang="zh-CN" altLang="en-US">
                <a:latin typeface="黑体" panose="02010609060101010101" pitchFamily="49" charset="-122"/>
              </a:rPr>
              <a:t>其他</a:t>
            </a:r>
            <a:endParaRPr lang="zh-CN" altLang="en-US">
              <a:latin typeface="黑体" panose="02010609060101010101" pitchFamily="49" charset="-122"/>
            </a:endParaRPr>
          </a:p>
        </p:txBody>
      </p:sp>
      <p:sp>
        <p:nvSpPr>
          <p:cNvPr id="2" name="文本框 1"/>
          <p:cNvSpPr txBox="1"/>
          <p:nvPr/>
        </p:nvSpPr>
        <p:spPr>
          <a:xfrm>
            <a:off x="840740" y="1039495"/>
            <a:ext cx="2540000" cy="368300"/>
          </a:xfrm>
          <a:prstGeom prst="rect">
            <a:avLst/>
          </a:prstGeom>
          <a:noFill/>
        </p:spPr>
        <p:txBody>
          <a:bodyPr wrap="square" rtlCol="0" anchor="t">
            <a:spAutoFit/>
          </a:bodyPr>
          <a:p>
            <a:pPr fontAlgn="base">
              <a:spcAft>
                <a:spcPct val="0"/>
              </a:spcAft>
            </a:pPr>
            <a:r>
              <a:rPr lang="en-US" altLang="zh-CN"/>
              <a:t>4.1 </a:t>
            </a:r>
            <a:r>
              <a:rPr lang="zh-CN" altLang="en-US"/>
              <a:t>数据存储</a:t>
            </a:r>
            <a:endParaRPr lang="zh-CN" altLang="en-US"/>
          </a:p>
        </p:txBody>
      </p:sp>
      <p:sp>
        <p:nvSpPr>
          <p:cNvPr id="3" name="文本框 2"/>
          <p:cNvSpPr txBox="1"/>
          <p:nvPr/>
        </p:nvSpPr>
        <p:spPr>
          <a:xfrm>
            <a:off x="5114290" y="1039495"/>
            <a:ext cx="4179570" cy="368300"/>
          </a:xfrm>
          <a:prstGeom prst="rect">
            <a:avLst/>
          </a:prstGeom>
          <a:noFill/>
        </p:spPr>
        <p:txBody>
          <a:bodyPr wrap="square" rtlCol="0" anchor="t">
            <a:spAutoFit/>
          </a:bodyPr>
          <a:p>
            <a:pPr fontAlgn="base">
              <a:spcAft>
                <a:spcPct val="0"/>
              </a:spcAft>
            </a:pPr>
            <a:r>
              <a:rPr lang="zh-CN" altLang="en-US">
                <a:solidFill>
                  <a:srgbClr val="FF0000"/>
                </a:solidFill>
              </a:rPr>
              <a:t>安防行业第一原则：实时数据不能丢</a:t>
            </a:r>
            <a:endParaRPr lang="zh-CN" altLang="en-US">
              <a:solidFill>
                <a:srgbClr val="FF0000"/>
              </a:solidFill>
            </a:endParaRPr>
          </a:p>
        </p:txBody>
      </p:sp>
      <p:graphicFrame>
        <p:nvGraphicFramePr>
          <p:cNvPr id="4" name="对象 3"/>
          <p:cNvGraphicFramePr/>
          <p:nvPr/>
        </p:nvGraphicFramePr>
        <p:xfrm>
          <a:off x="840740" y="1477010"/>
          <a:ext cx="7802880" cy="1717675"/>
        </p:xfrm>
        <a:graphic>
          <a:graphicData uri="http://schemas.openxmlformats.org/presentationml/2006/ole">
            <mc:AlternateContent xmlns:mc="http://schemas.openxmlformats.org/markup-compatibility/2006">
              <mc:Choice xmlns:v="urn:schemas-microsoft-com:vml" Requires="v">
                <p:oleObj spid="_x0000_s5" name="" r:id="rId1" imgW="9155430" imgH="2040890" progId="Visio.Drawing.15">
                  <p:embed/>
                </p:oleObj>
              </mc:Choice>
              <mc:Fallback>
                <p:oleObj name="" r:id="rId1" imgW="9155430" imgH="2040890" progId="Visio.Drawing.15">
                  <p:embed/>
                  <p:pic>
                    <p:nvPicPr>
                      <p:cNvPr id="0" name="图片 4"/>
                      <p:cNvPicPr/>
                      <p:nvPr/>
                    </p:nvPicPr>
                    <p:blipFill>
                      <a:blip r:embed="rId2"/>
                      <a:stretch>
                        <a:fillRect/>
                      </a:stretch>
                    </p:blipFill>
                    <p:spPr>
                      <a:xfrm>
                        <a:off x="840740" y="1477010"/>
                        <a:ext cx="7802880" cy="1717675"/>
                      </a:xfrm>
                      <a:prstGeom prst="rect">
                        <a:avLst/>
                      </a:prstGeom>
                    </p:spPr>
                  </p:pic>
                </p:oleObj>
              </mc:Fallback>
            </mc:AlternateContent>
          </a:graphicData>
        </a:graphic>
      </p:graphicFrame>
      <p:sp>
        <p:nvSpPr>
          <p:cNvPr id="11" name="内容占位符 3"/>
          <p:cNvSpPr>
            <a:spLocks noGrp="1" noChangeArrowheads="1"/>
          </p:cNvSpPr>
          <p:nvPr/>
        </p:nvSpPr>
        <p:spPr bwMode="auto">
          <a:xfrm>
            <a:off x="8816975" y="1676400"/>
            <a:ext cx="3202940" cy="139763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平台服务与存储服务</a:t>
            </a:r>
            <a:r>
              <a:rPr lang="zh-CN" altLang="en-US" sz="1400" b="1">
                <a:latin typeface="微软雅黑" panose="020B0503020204020204" pitchFamily="34" charset="-122"/>
                <a:ea typeface="微软雅黑" panose="020B0503020204020204" pitchFamily="34" charset="-122"/>
              </a:rPr>
              <a:t>集中</a:t>
            </a:r>
            <a:r>
              <a:rPr lang="zh-CN" altLang="en-US" sz="1400">
                <a:latin typeface="微软雅黑" panose="020B0503020204020204" pitchFamily="34" charset="-122"/>
                <a:ea typeface="微软雅黑" panose="020B0503020204020204" pitchFamily="34" charset="-122"/>
              </a:rPr>
              <a:t>部署：阵列和录像索引信息由相应模块自行</a:t>
            </a:r>
            <a:r>
              <a:rPr lang="zh-CN" altLang="en-US" sz="1400">
                <a:latin typeface="微软雅黑" panose="020B0503020204020204" pitchFamily="34" charset="-122"/>
                <a:ea typeface="微软雅黑" panose="020B0503020204020204" pitchFamily="34" charset="-122"/>
              </a:rPr>
              <a:t>管理。</a:t>
            </a:r>
            <a:endParaRPr lang="zh-CN" altLang="en-US" sz="1400">
              <a:latin typeface="微软雅黑" panose="020B0503020204020204" pitchFamily="34" charset="-122"/>
              <a:ea typeface="微软雅黑" panose="020B0503020204020204" pitchFamily="34" charset="-122"/>
            </a:endParaRPr>
          </a:p>
        </p:txBody>
      </p:sp>
      <p:sp>
        <p:nvSpPr>
          <p:cNvPr id="10" name="内容占位符 3"/>
          <p:cNvSpPr>
            <a:spLocks noGrp="1" noChangeArrowheads="1"/>
          </p:cNvSpPr>
          <p:nvPr/>
        </p:nvSpPr>
        <p:spPr bwMode="auto">
          <a:xfrm>
            <a:off x="8816975" y="3416935"/>
            <a:ext cx="3202940" cy="281559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0" marR="0" indent="0" algn="l" defTabSz="914400" rtl="0" eaLnBrk="1" fontAlgn="auto" latinLnBrk="0" hangingPunct="1">
              <a:lnSpc>
                <a:spcPct val="150000"/>
              </a:lnSpc>
              <a:spcBef>
                <a:spcPts val="1000"/>
              </a:spcBef>
              <a:spcAft>
                <a:spcPts val="0"/>
              </a:spcAft>
              <a:buClrTx/>
              <a:buSzTx/>
              <a:buFont typeface="Arial" panose="020B0604020202020204" pitchFamily="34" charset="0"/>
              <a:buNone/>
              <a:defRPr sz="1600" b="0" i="0" kern="1200">
                <a:solidFill>
                  <a:schemeClr val="tx1"/>
                </a:solidFill>
                <a:latin typeface="Source Han Sans SC Normal" pitchFamily="34" charset="-128"/>
                <a:ea typeface="Source Han Sans SC Normal" pitchFamily="34" charset="-128"/>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0230" indent="-285750" fontAlgn="base">
              <a:lnSpc>
                <a:spcPct val="200000"/>
              </a:lnSpc>
              <a:spcAft>
                <a:spcPct val="0"/>
              </a:spcAft>
              <a:buFont typeface="Wingdings" panose="05000000000000000000" charset="0"/>
              <a:buChar char="u"/>
            </a:pPr>
            <a:r>
              <a:rPr lang="zh-CN" altLang="en-US" sz="1400">
                <a:latin typeface="微软雅黑" panose="020B0503020204020204" pitchFamily="34" charset="-122"/>
                <a:ea typeface="微软雅黑" panose="020B0503020204020204" pitchFamily="34" charset="-122"/>
              </a:rPr>
              <a:t>平台服务与存储服务</a:t>
            </a:r>
            <a:r>
              <a:rPr lang="zh-CN" altLang="en-US" sz="1400" b="1">
                <a:latin typeface="微软雅黑" panose="020B0503020204020204" pitchFamily="34" charset="-122"/>
                <a:ea typeface="微软雅黑" panose="020B0503020204020204" pitchFamily="34" charset="-122"/>
              </a:rPr>
              <a:t>分开</a:t>
            </a:r>
            <a:r>
              <a:rPr lang="zh-CN" altLang="en-US" sz="1400">
                <a:latin typeface="微软雅黑" panose="020B0503020204020204" pitchFamily="34" charset="-122"/>
                <a:ea typeface="微软雅黑" panose="020B0503020204020204" pitchFamily="34" charset="-122"/>
              </a:rPr>
              <a:t>部署：</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存储空间通过</a:t>
            </a:r>
            <a:r>
              <a:rPr lang="en-US" altLang="zh-CN" sz="1400">
                <a:latin typeface="微软雅黑" panose="020B0503020204020204" pitchFamily="34" charset="-122"/>
                <a:ea typeface="微软雅黑" panose="020B0503020204020204" pitchFamily="34" charset="-122"/>
              </a:rPr>
              <a:t>NAS/ISCSI</a:t>
            </a:r>
            <a:r>
              <a:rPr lang="zh-CN" altLang="en-US" sz="1400">
                <a:latin typeface="微软雅黑" panose="020B0503020204020204" pitchFamily="34" charset="-122"/>
                <a:ea typeface="微软雅黑" panose="020B0503020204020204" pitchFamily="34" charset="-122"/>
              </a:rPr>
              <a:t>方式</a:t>
            </a:r>
            <a:r>
              <a:rPr lang="zh-CN" altLang="en-US" sz="1400">
                <a:latin typeface="微软雅黑" panose="020B0503020204020204" pitchFamily="34" charset="-122"/>
                <a:ea typeface="微软雅黑" panose="020B0503020204020204" pitchFamily="34" charset="-122"/>
              </a:rPr>
              <a:t>挂载到平台，供平台读写；</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200000"/>
              </a:lnSpc>
              <a:spcAft>
                <a:spcPct val="0"/>
              </a:spcAft>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由平台相应模块内置第三方存储的</a:t>
            </a:r>
            <a:r>
              <a:rPr lang="en-US" altLang="zh-CN" sz="1400">
                <a:latin typeface="微软雅黑" panose="020B0503020204020204" pitchFamily="34" charset="-122"/>
                <a:ea typeface="微软雅黑" panose="020B0503020204020204" pitchFamily="34" charset="-122"/>
              </a:rPr>
              <a:t>SDK</a:t>
            </a:r>
            <a:r>
              <a:rPr lang="zh-CN" altLang="en-US" sz="1400">
                <a:latin typeface="微软雅黑" panose="020B0503020204020204" pitchFamily="34" charset="-122"/>
                <a:ea typeface="微软雅黑" panose="020B0503020204020204" pitchFamily="34" charset="-122"/>
              </a:rPr>
              <a:t>，调用相应接口进行数据读写，典型如亚马逊</a:t>
            </a:r>
            <a:r>
              <a:rPr lang="en-US" altLang="zh-CN" sz="1400">
                <a:latin typeface="微软雅黑" panose="020B0503020204020204" pitchFamily="34" charset="-122"/>
                <a:ea typeface="微软雅黑" panose="020B0503020204020204" pitchFamily="34" charset="-122"/>
              </a:rPr>
              <a:t>S3</a:t>
            </a:r>
            <a:r>
              <a:rPr lang="zh-CN" altLang="en-US" sz="1400">
                <a:latin typeface="微软雅黑" panose="020B0503020204020204" pitchFamily="34" charset="-122"/>
                <a:ea typeface="微软雅黑" panose="020B0503020204020204" pitchFamily="34" charset="-122"/>
              </a:rPr>
              <a:t>协议、</a:t>
            </a:r>
            <a:r>
              <a:rPr lang="en-US" altLang="zh-CN" sz="1400">
                <a:latin typeface="微软雅黑" panose="020B0503020204020204" pitchFamily="34" charset="-122"/>
                <a:ea typeface="微软雅黑" panose="020B0503020204020204" pitchFamily="34" charset="-122"/>
              </a:rPr>
              <a:t>ali oss</a:t>
            </a:r>
            <a:r>
              <a:rPr lang="zh-CN" altLang="en-US" sz="1400">
                <a:latin typeface="微软雅黑" panose="020B0503020204020204" pitchFamily="34" charset="-122"/>
                <a:ea typeface="微软雅黑" panose="020B0503020204020204" pitchFamily="34" charset="-122"/>
              </a:rPr>
              <a:t>协议。</a:t>
            </a:r>
            <a:endParaRPr lang="zh-CN" altLang="en-US" sz="1400">
              <a:latin typeface="微软雅黑" panose="020B0503020204020204" pitchFamily="34" charset="-122"/>
              <a:ea typeface="微软雅黑" panose="020B0503020204020204" pitchFamily="34" charset="-122"/>
            </a:endParaRPr>
          </a:p>
        </p:txBody>
      </p:sp>
      <p:graphicFrame>
        <p:nvGraphicFramePr>
          <p:cNvPr id="12" name="对象 11"/>
          <p:cNvGraphicFramePr/>
          <p:nvPr/>
        </p:nvGraphicFramePr>
        <p:xfrm>
          <a:off x="840740" y="3330575"/>
          <a:ext cx="7802880" cy="3267075"/>
        </p:xfrm>
        <a:graphic>
          <a:graphicData uri="http://schemas.openxmlformats.org/presentationml/2006/ole">
            <mc:AlternateContent xmlns:mc="http://schemas.openxmlformats.org/markup-compatibility/2006">
              <mc:Choice xmlns:v="urn:schemas-microsoft-com:vml" Requires="v">
                <p:oleObj spid="_x0000_s13" name="" r:id="rId3" imgW="9155430" imgH="4304665" progId="Visio.Drawing.15">
                  <p:embed/>
                </p:oleObj>
              </mc:Choice>
              <mc:Fallback>
                <p:oleObj name="" r:id="rId3" imgW="9155430" imgH="4304665" progId="Visio.Drawing.15">
                  <p:embed/>
                  <p:pic>
                    <p:nvPicPr>
                      <p:cNvPr id="0" name="图片 12"/>
                      <p:cNvPicPr/>
                      <p:nvPr/>
                    </p:nvPicPr>
                    <p:blipFill>
                      <a:blip r:embed="rId4"/>
                      <a:stretch>
                        <a:fillRect/>
                      </a:stretch>
                    </p:blipFill>
                    <p:spPr>
                      <a:xfrm>
                        <a:off x="840740" y="3330575"/>
                        <a:ext cx="7802880" cy="3267075"/>
                      </a:xfrm>
                      <a:prstGeom prst="rect">
                        <a:avLst/>
                      </a:prstGeom>
                    </p:spPr>
                  </p:pic>
                </p:oleObj>
              </mc:Fallback>
            </mc:AlternateContent>
          </a:graphicData>
        </a:graphic>
      </p:graphicFrame>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latin typeface="黑体" panose="02010609060101010101" pitchFamily="49" charset="-122"/>
              </a:rPr>
              <a:t>四、</a:t>
            </a:r>
            <a:r>
              <a:rPr lang="zh-CN" altLang="en-US">
                <a:latin typeface="黑体" panose="02010609060101010101" pitchFamily="49" charset="-122"/>
              </a:rPr>
              <a:t>其他</a:t>
            </a:r>
            <a:endParaRPr lang="zh-CN" altLang="en-US">
              <a:latin typeface="黑体" panose="02010609060101010101" pitchFamily="49" charset="-122"/>
            </a:endParaRPr>
          </a:p>
        </p:txBody>
      </p:sp>
      <p:sp>
        <p:nvSpPr>
          <p:cNvPr id="2" name="文本框 1"/>
          <p:cNvSpPr txBox="1"/>
          <p:nvPr/>
        </p:nvSpPr>
        <p:spPr>
          <a:xfrm>
            <a:off x="840740" y="1039495"/>
            <a:ext cx="2540000" cy="368300"/>
          </a:xfrm>
          <a:prstGeom prst="rect">
            <a:avLst/>
          </a:prstGeom>
          <a:noFill/>
        </p:spPr>
        <p:txBody>
          <a:bodyPr wrap="square" rtlCol="0" anchor="t">
            <a:spAutoFit/>
          </a:bodyPr>
          <a:p>
            <a:pPr fontAlgn="base">
              <a:spcAft>
                <a:spcPct val="0"/>
              </a:spcAft>
            </a:pPr>
            <a:r>
              <a:rPr lang="en-US" altLang="zh-CN"/>
              <a:t>4.2 </a:t>
            </a:r>
            <a:r>
              <a:rPr lang="zh-CN" altLang="en-US"/>
              <a:t>上层</a:t>
            </a:r>
            <a:r>
              <a:rPr lang="zh-CN" altLang="en-US"/>
              <a:t>应用</a:t>
            </a:r>
            <a:endParaRPr lang="zh-CN" altLang="en-US"/>
          </a:p>
        </p:txBody>
      </p:sp>
      <p:pic>
        <p:nvPicPr>
          <p:cNvPr id="16" name="图片 15"/>
          <p:cNvPicPr>
            <a:picLocks noChangeAspect="1"/>
          </p:cNvPicPr>
          <p:nvPr/>
        </p:nvPicPr>
        <p:blipFill>
          <a:blip r:embed="rId1"/>
          <a:stretch>
            <a:fillRect/>
          </a:stretch>
        </p:blipFill>
        <p:spPr>
          <a:xfrm>
            <a:off x="742950" y="2005330"/>
            <a:ext cx="4229100" cy="2847975"/>
          </a:xfrm>
          <a:prstGeom prst="rect">
            <a:avLst/>
          </a:prstGeom>
        </p:spPr>
      </p:pic>
      <p:sp>
        <p:nvSpPr>
          <p:cNvPr id="17" name="文本框 16"/>
          <p:cNvSpPr txBox="1"/>
          <p:nvPr/>
        </p:nvSpPr>
        <p:spPr>
          <a:xfrm>
            <a:off x="619125" y="5155565"/>
            <a:ext cx="4486275" cy="922020"/>
          </a:xfrm>
          <a:prstGeom prst="rect">
            <a:avLst/>
          </a:prstGeom>
          <a:noFill/>
        </p:spPr>
        <p:txBody>
          <a:bodyPr wrap="square" rtlCol="0" anchor="t">
            <a:spAutoFit/>
          </a:bodyPr>
          <a:p>
            <a:pPr fontAlgn="base">
              <a:spcAft>
                <a:spcPct val="0"/>
              </a:spcAft>
            </a:pPr>
            <a:r>
              <a:rPr lang="zh-CN" altLang="en-US">
                <a:solidFill>
                  <a:srgbClr val="FF0000"/>
                </a:solidFill>
              </a:rPr>
              <a:t>视频分析</a:t>
            </a:r>
            <a:r>
              <a:rPr lang="en-US" altLang="zh-CN">
                <a:solidFill>
                  <a:srgbClr val="FF0000"/>
                </a:solidFill>
              </a:rPr>
              <a:t>----&gt;</a:t>
            </a:r>
            <a:r>
              <a:rPr lang="zh-CN" altLang="en-US">
                <a:solidFill>
                  <a:srgbClr val="FF0000"/>
                </a:solidFill>
              </a:rPr>
              <a:t>多设备联动</a:t>
            </a:r>
            <a:r>
              <a:rPr lang="en-US" altLang="zh-CN">
                <a:solidFill>
                  <a:srgbClr val="FF0000"/>
                </a:solidFill>
              </a:rPr>
              <a:t>----&gt;</a:t>
            </a:r>
            <a:r>
              <a:rPr lang="zh-CN" altLang="en-US">
                <a:solidFill>
                  <a:srgbClr val="FF0000"/>
                </a:solidFill>
              </a:rPr>
              <a:t>云分析</a:t>
            </a:r>
            <a:r>
              <a:rPr lang="en-US" altLang="zh-CN">
                <a:solidFill>
                  <a:srgbClr val="FF0000"/>
                </a:solidFill>
              </a:rPr>
              <a:t>----&gt;AI;            </a:t>
            </a:r>
            <a:endParaRPr lang="en-US" altLang="zh-CN">
              <a:solidFill>
                <a:srgbClr val="FF0000"/>
              </a:solidFill>
            </a:endParaRPr>
          </a:p>
          <a:p>
            <a:pPr fontAlgn="base">
              <a:spcAft>
                <a:spcPct val="0"/>
              </a:spcAft>
            </a:pPr>
            <a:endParaRPr lang="en-US" altLang="zh-CN">
              <a:solidFill>
                <a:srgbClr val="FF0000"/>
              </a:solidFill>
            </a:endParaRPr>
          </a:p>
          <a:p>
            <a:pPr fontAlgn="base">
              <a:spcAft>
                <a:spcPct val="0"/>
              </a:spcAft>
            </a:pPr>
            <a:r>
              <a:rPr lang="zh-CN" altLang="en-US">
                <a:solidFill>
                  <a:srgbClr val="FF0000"/>
                </a:solidFill>
              </a:rPr>
              <a:t>智慧</a:t>
            </a:r>
            <a:r>
              <a:rPr lang="zh-CN" altLang="en-US">
                <a:solidFill>
                  <a:srgbClr val="FF0000"/>
                </a:solidFill>
              </a:rPr>
              <a:t>城市、智能驾驶，万物互联</a:t>
            </a:r>
            <a:r>
              <a:rPr lang="en-US" altLang="zh-CN">
                <a:solidFill>
                  <a:srgbClr val="FF0000"/>
                </a:solidFill>
              </a:rPr>
              <a:t>......</a:t>
            </a:r>
            <a:endParaRPr lang="en-US" altLang="zh-CN">
              <a:solidFill>
                <a:srgbClr val="FF0000"/>
              </a:solidFill>
            </a:endParaRPr>
          </a:p>
        </p:txBody>
      </p:sp>
      <p:pic>
        <p:nvPicPr>
          <p:cNvPr id="18" name="图片 17"/>
          <p:cNvPicPr>
            <a:picLocks noChangeAspect="1"/>
          </p:cNvPicPr>
          <p:nvPr/>
        </p:nvPicPr>
        <p:blipFill>
          <a:blip r:embed="rId2"/>
          <a:stretch>
            <a:fillRect/>
          </a:stretch>
        </p:blipFill>
        <p:spPr>
          <a:xfrm>
            <a:off x="5143500" y="1546860"/>
            <a:ext cx="7048500" cy="4305300"/>
          </a:xfrm>
          <a:prstGeom prst="rect">
            <a:avLst/>
          </a:prstGeom>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内容占位符 1"/>
          <p:cNvSpPr>
            <a:spLocks noGrp="1" noChangeArrowheads="1"/>
          </p:cNvSpPr>
          <p:nvPr>
            <p:ph sz="quarter" idx="18"/>
          </p:nvPr>
        </p:nvSpPr>
        <p:spPr bwMode="auto">
          <a:xfrm>
            <a:off x="652463" y="368300"/>
            <a:ext cx="4210050" cy="473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latin typeface="黑体" panose="02010609060101010101" pitchFamily="49" charset="-122"/>
              </a:rPr>
              <a:t>四、</a:t>
            </a:r>
            <a:r>
              <a:rPr lang="zh-CN" altLang="en-US">
                <a:latin typeface="黑体" panose="02010609060101010101" pitchFamily="49" charset="-122"/>
              </a:rPr>
              <a:t>其他</a:t>
            </a:r>
            <a:endParaRPr lang="zh-CN" altLang="en-US">
              <a:latin typeface="黑体" panose="02010609060101010101" pitchFamily="49" charset="-122"/>
            </a:endParaRPr>
          </a:p>
        </p:txBody>
      </p:sp>
      <p:sp>
        <p:nvSpPr>
          <p:cNvPr id="2" name="文本框 1"/>
          <p:cNvSpPr txBox="1"/>
          <p:nvPr/>
        </p:nvSpPr>
        <p:spPr>
          <a:xfrm>
            <a:off x="840740" y="1039495"/>
            <a:ext cx="2540000" cy="368300"/>
          </a:xfrm>
          <a:prstGeom prst="rect">
            <a:avLst/>
          </a:prstGeom>
          <a:noFill/>
        </p:spPr>
        <p:txBody>
          <a:bodyPr wrap="square" rtlCol="0" anchor="t">
            <a:spAutoFit/>
          </a:bodyPr>
          <a:p>
            <a:pPr fontAlgn="base">
              <a:spcAft>
                <a:spcPct val="0"/>
              </a:spcAft>
            </a:pPr>
            <a:r>
              <a:rPr lang="en-US" altLang="zh-CN"/>
              <a:t>4.3 </a:t>
            </a:r>
            <a:r>
              <a:rPr lang="zh-CN" altLang="en-US"/>
              <a:t>安全</a:t>
            </a:r>
            <a:endParaRPr lang="zh-CN" altLang="en-US"/>
          </a:p>
        </p:txBody>
      </p:sp>
      <p:sp>
        <p:nvSpPr>
          <p:cNvPr id="3" name="文本框 2"/>
          <p:cNvSpPr txBox="1"/>
          <p:nvPr/>
        </p:nvSpPr>
        <p:spPr>
          <a:xfrm>
            <a:off x="562610" y="1974215"/>
            <a:ext cx="4179570" cy="368300"/>
          </a:xfrm>
          <a:prstGeom prst="rect">
            <a:avLst/>
          </a:prstGeom>
          <a:noFill/>
        </p:spPr>
        <p:txBody>
          <a:bodyPr wrap="square" rtlCol="0" anchor="t">
            <a:spAutoFit/>
          </a:bodyPr>
          <a:p>
            <a:pPr fontAlgn="base">
              <a:spcAft>
                <a:spcPct val="0"/>
              </a:spcAft>
            </a:pPr>
            <a:r>
              <a:rPr lang="zh-CN" altLang="en-US">
                <a:solidFill>
                  <a:srgbClr val="FF0000"/>
                </a:solidFill>
              </a:rPr>
              <a:t>！！！安全</a:t>
            </a:r>
            <a:r>
              <a:rPr lang="zh-CN" altLang="en-US">
                <a:solidFill>
                  <a:srgbClr val="FF0000"/>
                </a:solidFill>
              </a:rPr>
              <a:t>第一！！！</a:t>
            </a:r>
            <a:endParaRPr lang="zh-CN" altLang="en-US">
              <a:solidFill>
                <a:srgbClr val="FF0000"/>
              </a:solidFill>
            </a:endParaRPr>
          </a:p>
        </p:txBody>
      </p:sp>
      <p:pic>
        <p:nvPicPr>
          <p:cNvPr id="6" name="图片 5"/>
          <p:cNvPicPr>
            <a:picLocks noChangeAspect="1"/>
          </p:cNvPicPr>
          <p:nvPr/>
        </p:nvPicPr>
        <p:blipFill>
          <a:blip r:embed="rId1"/>
          <a:stretch>
            <a:fillRect/>
          </a:stretch>
        </p:blipFill>
        <p:spPr>
          <a:xfrm>
            <a:off x="562610" y="2802255"/>
            <a:ext cx="4133850" cy="2809875"/>
          </a:xfrm>
          <a:prstGeom prst="rect">
            <a:avLst/>
          </a:prstGeom>
        </p:spPr>
      </p:pic>
      <p:pic>
        <p:nvPicPr>
          <p:cNvPr id="9" name="图片 8"/>
          <p:cNvPicPr>
            <a:picLocks noChangeAspect="1"/>
          </p:cNvPicPr>
          <p:nvPr/>
        </p:nvPicPr>
        <p:blipFill>
          <a:blip r:embed="rId2"/>
          <a:stretch>
            <a:fillRect/>
          </a:stretch>
        </p:blipFill>
        <p:spPr>
          <a:xfrm>
            <a:off x="5470525" y="2276475"/>
            <a:ext cx="6026785" cy="3366135"/>
          </a:xfrm>
          <a:prstGeom prst="rect">
            <a:avLst/>
          </a:prstGeom>
        </p:spPr>
      </p:pic>
      <p:sp>
        <p:nvSpPr>
          <p:cNvPr id="14" name="文本框 13"/>
          <p:cNvSpPr txBox="1"/>
          <p:nvPr/>
        </p:nvSpPr>
        <p:spPr>
          <a:xfrm>
            <a:off x="9638665" y="2472055"/>
            <a:ext cx="1129665" cy="368300"/>
          </a:xfrm>
          <a:prstGeom prst="rect">
            <a:avLst/>
          </a:prstGeom>
          <a:noFill/>
        </p:spPr>
        <p:txBody>
          <a:bodyPr wrap="square" rtlCol="0" anchor="t">
            <a:spAutoFit/>
          </a:bodyPr>
          <a:p>
            <a:pPr fontAlgn="base">
              <a:spcAft>
                <a:spcPct val="0"/>
              </a:spcAft>
            </a:pPr>
            <a:r>
              <a:rPr lang="zh-CN" altLang="en-US">
                <a:solidFill>
                  <a:srgbClr val="FF0000"/>
                </a:solidFill>
              </a:rPr>
              <a:t>数据</a:t>
            </a:r>
            <a:r>
              <a:rPr lang="zh-CN" altLang="en-US">
                <a:solidFill>
                  <a:srgbClr val="FF0000"/>
                </a:solidFill>
              </a:rPr>
              <a:t>加密</a:t>
            </a:r>
            <a:endParaRPr lang="zh-CN" altLang="en-US">
              <a:solidFill>
                <a:srgbClr val="FF0000"/>
              </a:solidFill>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019425" y="2339975"/>
            <a:ext cx="6397625" cy="876300"/>
          </a:xfrm>
        </p:spPr>
        <p:txBody>
          <a:bodyPr>
            <a:normAutofit fontScale="90000"/>
          </a:bodyPr>
          <a:lstStyle/>
          <a:p>
            <a:pPr fontAlgn="auto"/>
            <a:r>
              <a:rPr lang="zh-CN" altLang="en-US" noProof="1">
                <a:solidFill>
                  <a:srgbClr val="262626"/>
                </a:solidFill>
                <a:latin typeface="微软雅黑" panose="020B0503020204020204" pitchFamily="34" charset="-122"/>
                <a:ea typeface="微软雅黑" panose="020B0503020204020204" pitchFamily="34" charset="-122"/>
                <a:sym typeface="+mn-ea"/>
              </a:rPr>
              <a:t>感谢您的聆听与参与</a:t>
            </a:r>
            <a:br>
              <a:rPr lang="zh-CN" altLang="en-US" dirty="0">
                <a:solidFill>
                  <a:srgbClr val="262626"/>
                </a:solidFill>
                <a:latin typeface="微软雅黑" panose="020B0503020204020204" pitchFamily="34" charset="-122"/>
                <a:ea typeface="微软雅黑" panose="020B0503020204020204" pitchFamily="34" charset="-122"/>
              </a:rPr>
            </a:br>
            <a:endParaRPr kumimoji="1" lang="zh-CN" altLang="en-US" noProof="1"/>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内容占位符 1"/>
          <p:cNvSpPr>
            <a:spLocks noGrp="1" noChangeArrowheads="1"/>
          </p:cNvSpPr>
          <p:nvPr>
            <p:ph sz="quarter" idx="18"/>
          </p:nvPr>
        </p:nvSpPr>
        <p:spPr bwMode="auto">
          <a:xfrm>
            <a:off x="652463" y="368300"/>
            <a:ext cx="4410075"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rPr>
              <a:t>一、</a:t>
            </a:r>
            <a:r>
              <a:rPr lang="en-US" altLang="zh-CN">
                <a:solidFill>
                  <a:srgbClr val="262626"/>
                </a:solidFill>
                <a:latin typeface="黑体" panose="02010609060101010101" pitchFamily="49" charset="-122"/>
              </a:rPr>
              <a:t>SIP</a:t>
            </a:r>
            <a:r>
              <a:rPr lang="zh-CN" altLang="en-US">
                <a:solidFill>
                  <a:srgbClr val="262626"/>
                </a:solidFill>
                <a:latin typeface="黑体" panose="02010609060101010101" pitchFamily="49" charset="-122"/>
              </a:rPr>
              <a:t>简介 </a:t>
            </a:r>
            <a:endParaRPr lang="zh-CN" altLang="en-US">
              <a:latin typeface="黑体" panose="02010609060101010101" pitchFamily="49" charset="-122"/>
            </a:endParaRPr>
          </a:p>
        </p:txBody>
      </p:sp>
      <p:grpSp>
        <p:nvGrpSpPr>
          <p:cNvPr id="139266" name="组合 22"/>
          <p:cNvGrpSpPr/>
          <p:nvPr/>
        </p:nvGrpSpPr>
        <p:grpSpPr bwMode="auto">
          <a:xfrm>
            <a:off x="9791700" y="1555750"/>
            <a:ext cx="1847850" cy="454025"/>
            <a:chOff x="5892666" y="964830"/>
            <a:chExt cx="1453471" cy="364267"/>
          </a:xfrm>
        </p:grpSpPr>
        <p:grpSp>
          <p:nvGrpSpPr>
            <p:cNvPr id="139267" name="组合 23"/>
            <p:cNvGrpSpPr/>
            <p:nvPr/>
          </p:nvGrpSpPr>
          <p:grpSpPr bwMode="auto">
            <a:xfrm>
              <a:off x="5892666" y="964830"/>
              <a:ext cx="364267" cy="364267"/>
              <a:chOff x="4195258" y="720742"/>
              <a:chExt cx="580145" cy="580145"/>
            </a:xfrm>
          </p:grpSpPr>
          <p:sp>
            <p:nvSpPr>
              <p:cNvPr id="139268" name="Oval 9"/>
              <p:cNvSpPr>
                <a:spLocks noChangeArrowheads="1"/>
              </p:cNvSpPr>
              <p:nvPr/>
            </p:nvSpPr>
            <p:spPr bwMode="auto">
              <a:xfrm>
                <a:off x="4195258" y="720742"/>
                <a:ext cx="580145" cy="580145"/>
              </a:xfrm>
              <a:prstGeom prst="ellipse">
                <a:avLst/>
              </a:pr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latin typeface="方正正准黑简体" pitchFamily="2" charset="-122"/>
                  <a:ea typeface="方正正准黑简体" pitchFamily="2" charset="-122"/>
                </a:endParaRPr>
              </a:p>
            </p:txBody>
          </p:sp>
          <p:grpSp>
            <p:nvGrpSpPr>
              <p:cNvPr id="139269" name="组合 37"/>
              <p:cNvGrpSpPr/>
              <p:nvPr/>
            </p:nvGrpSpPr>
            <p:grpSpPr bwMode="auto">
              <a:xfrm>
                <a:off x="4373280" y="845583"/>
                <a:ext cx="224100" cy="330463"/>
                <a:chOff x="4364834" y="836350"/>
                <a:chExt cx="224100" cy="330463"/>
              </a:xfrm>
            </p:grpSpPr>
            <p:cxnSp>
              <p:nvCxnSpPr>
                <p:cNvPr id="39" name="直接箭头连接符 35"/>
                <p:cNvCxnSpPr/>
                <p:nvPr/>
              </p:nvCxnSpPr>
              <p:spPr>
                <a:xfrm rot="5400000" flipH="1" flipV="1">
                  <a:off x="4223364" y="979706"/>
                  <a:ext cx="328614" cy="43751"/>
                </a:xfrm>
                <a:prstGeom prst="curvedConnector3">
                  <a:avLst>
                    <a:gd name="adj1" fmla="val 35589"/>
                  </a:avLst>
                </a:prstGeom>
                <a:ln w="12700">
                  <a:solidFill>
                    <a:schemeClr val="bg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0" name="直接箭头连接符 35"/>
                <p:cNvCxnSpPr/>
                <p:nvPr/>
              </p:nvCxnSpPr>
              <p:spPr>
                <a:xfrm rot="5400000" flipH="1" flipV="1">
                  <a:off x="4312856" y="979706"/>
                  <a:ext cx="328614" cy="43751"/>
                </a:xfrm>
                <a:prstGeom prst="curvedConnector3">
                  <a:avLst>
                    <a:gd name="adj1" fmla="val 35589"/>
                  </a:avLst>
                </a:prstGeom>
                <a:ln w="12700">
                  <a:solidFill>
                    <a:schemeClr val="bg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1" name="直接箭头连接符 35"/>
                <p:cNvCxnSpPr/>
                <p:nvPr/>
              </p:nvCxnSpPr>
              <p:spPr>
                <a:xfrm rot="5400000" flipH="1" flipV="1">
                  <a:off x="4402347" y="979706"/>
                  <a:ext cx="328614" cy="43751"/>
                </a:xfrm>
                <a:prstGeom prst="curvedConnector3">
                  <a:avLst>
                    <a:gd name="adj1" fmla="val 35589"/>
                  </a:avLst>
                </a:prstGeom>
                <a:ln w="12700">
                  <a:solidFill>
                    <a:schemeClr val="bg1"/>
                  </a:solidFill>
                  <a:tailEnd type="triangle" w="sm" len="med"/>
                </a:ln>
              </p:spPr>
              <p:style>
                <a:lnRef idx="1">
                  <a:schemeClr val="accent1"/>
                </a:lnRef>
                <a:fillRef idx="0">
                  <a:schemeClr val="accent1"/>
                </a:fillRef>
                <a:effectRef idx="0">
                  <a:schemeClr val="accent1"/>
                </a:effectRef>
                <a:fontRef idx="minor">
                  <a:schemeClr val="tx1"/>
                </a:fontRef>
              </p:style>
            </p:cxnSp>
          </p:grpSp>
        </p:grpSp>
        <p:grpSp>
          <p:nvGrpSpPr>
            <p:cNvPr id="139273" name="组合 24"/>
            <p:cNvGrpSpPr/>
            <p:nvPr/>
          </p:nvGrpSpPr>
          <p:grpSpPr bwMode="auto">
            <a:xfrm>
              <a:off x="6437589" y="964830"/>
              <a:ext cx="364267" cy="364267"/>
              <a:chOff x="5966579" y="720742"/>
              <a:chExt cx="580145" cy="580145"/>
            </a:xfrm>
          </p:grpSpPr>
          <p:sp>
            <p:nvSpPr>
              <p:cNvPr id="139274" name="Oval 131"/>
              <p:cNvSpPr>
                <a:spLocks noChangeArrowheads="1"/>
              </p:cNvSpPr>
              <p:nvPr/>
            </p:nvSpPr>
            <p:spPr bwMode="auto">
              <a:xfrm>
                <a:off x="5966579" y="720742"/>
                <a:ext cx="580145" cy="58014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latin typeface="方正正准黑简体" pitchFamily="2" charset="-122"/>
                  <a:ea typeface="方正正准黑简体" pitchFamily="2" charset="-122"/>
                </a:endParaRPr>
              </a:p>
            </p:txBody>
          </p:sp>
          <p:pic>
            <p:nvPicPr>
              <p:cNvPr id="139275" name="图片 35"/>
              <p:cNvPicPr>
                <a:picLocks noChangeAspect="1" noChangeArrowheads="1"/>
              </p:cNvPicPr>
              <p:nvPr/>
            </p:nvPicPr>
            <p:blipFill>
              <a:blip r:embed="rId1">
                <a:lum bright="70000" contrast="-70000"/>
                <a:extLst>
                  <a:ext uri="{28A0092B-C50C-407E-A947-70E740481C1C}">
                    <a14:useLocalDpi xmlns:a14="http://schemas.microsoft.com/office/drawing/2010/main" val="0"/>
                  </a:ext>
                </a:extLst>
              </a:blip>
              <a:srcRect/>
              <a:stretch>
                <a:fillRect/>
              </a:stretch>
            </p:blipFill>
            <p:spPr bwMode="auto">
              <a:xfrm>
                <a:off x="6101076" y="855239"/>
                <a:ext cx="3111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9276" name="组合 25"/>
            <p:cNvGrpSpPr/>
            <p:nvPr/>
          </p:nvGrpSpPr>
          <p:grpSpPr bwMode="auto">
            <a:xfrm>
              <a:off x="6982512" y="964830"/>
              <a:ext cx="363625" cy="364267"/>
              <a:chOff x="7737899" y="720742"/>
              <a:chExt cx="579123" cy="580145"/>
            </a:xfrm>
          </p:grpSpPr>
          <p:sp>
            <p:nvSpPr>
              <p:cNvPr id="139277" name="Oval 144"/>
              <p:cNvSpPr>
                <a:spLocks noChangeArrowheads="1"/>
              </p:cNvSpPr>
              <p:nvPr/>
            </p:nvSpPr>
            <p:spPr bwMode="auto">
              <a:xfrm>
                <a:off x="7737899" y="720742"/>
                <a:ext cx="579123" cy="580145"/>
              </a:xfrm>
              <a:prstGeom prst="ellipse">
                <a:avLst/>
              </a:pr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latin typeface="方正正准黑简体" pitchFamily="2" charset="-122"/>
                  <a:ea typeface="方正正准黑简体" pitchFamily="2" charset="-122"/>
                </a:endParaRPr>
              </a:p>
            </p:txBody>
          </p:sp>
          <p:sp>
            <p:nvSpPr>
              <p:cNvPr id="139278" name="Freeform 95"/>
              <p:cNvSpPr>
                <a:spLocks noEditPoints="1" noChangeArrowheads="1"/>
              </p:cNvSpPr>
              <p:nvPr/>
            </p:nvSpPr>
            <p:spPr bwMode="auto">
              <a:xfrm>
                <a:off x="7865271" y="849212"/>
                <a:ext cx="324379" cy="323204"/>
              </a:xfrm>
              <a:custGeom>
                <a:avLst/>
                <a:gdLst>
                  <a:gd name="T0" fmla="*/ 128 w 197"/>
                  <a:gd name="T1" fmla="*/ 100 h 196"/>
                  <a:gd name="T2" fmla="*/ 147 w 197"/>
                  <a:gd name="T3" fmla="*/ 104 h 196"/>
                  <a:gd name="T4" fmla="*/ 197 w 197"/>
                  <a:gd name="T5" fmla="*/ 54 h 196"/>
                  <a:gd name="T6" fmla="*/ 196 w 197"/>
                  <a:gd name="T7" fmla="*/ 45 h 196"/>
                  <a:gd name="T8" fmla="*/ 161 w 197"/>
                  <a:gd name="T9" fmla="*/ 83 h 196"/>
                  <a:gd name="T10" fmla="*/ 127 w 197"/>
                  <a:gd name="T11" fmla="*/ 77 h 196"/>
                  <a:gd name="T12" fmla="*/ 115 w 197"/>
                  <a:gd name="T13" fmla="*/ 45 h 196"/>
                  <a:gd name="T14" fmla="*/ 154 w 197"/>
                  <a:gd name="T15" fmla="*/ 4 h 196"/>
                  <a:gd name="T16" fmla="*/ 147 w 197"/>
                  <a:gd name="T17" fmla="*/ 3 h 196"/>
                  <a:gd name="T18" fmla="*/ 96 w 197"/>
                  <a:gd name="T19" fmla="*/ 54 h 196"/>
                  <a:gd name="T20" fmla="*/ 101 w 197"/>
                  <a:gd name="T21" fmla="*/ 74 h 196"/>
                  <a:gd name="T22" fmla="*/ 53 w 197"/>
                  <a:gd name="T23" fmla="*/ 133 h 196"/>
                  <a:gd name="T24" fmla="*/ 44 w 197"/>
                  <a:gd name="T25" fmla="*/ 131 h 196"/>
                  <a:gd name="T26" fmla="*/ 12 w 197"/>
                  <a:gd name="T27" fmla="*/ 162 h 196"/>
                  <a:gd name="T28" fmla="*/ 44 w 197"/>
                  <a:gd name="T29" fmla="*/ 194 h 196"/>
                  <a:gd name="T30" fmla="*/ 75 w 197"/>
                  <a:gd name="T31" fmla="*/ 162 h 196"/>
                  <a:gd name="T32" fmla="*/ 72 w 197"/>
                  <a:gd name="T33" fmla="*/ 151 h 196"/>
                  <a:gd name="T34" fmla="*/ 128 w 197"/>
                  <a:gd name="T35" fmla="*/ 100 h 196"/>
                  <a:gd name="T36" fmla="*/ 44 w 197"/>
                  <a:gd name="T37" fmla="*/ 179 h 196"/>
                  <a:gd name="T38" fmla="*/ 27 w 197"/>
                  <a:gd name="T39" fmla="*/ 162 h 196"/>
                  <a:gd name="T40" fmla="*/ 44 w 197"/>
                  <a:gd name="T41" fmla="*/ 146 h 196"/>
                  <a:gd name="T42" fmla="*/ 60 w 197"/>
                  <a:gd name="T43" fmla="*/ 162 h 196"/>
                  <a:gd name="T44" fmla="*/ 44 w 197"/>
                  <a:gd name="T45" fmla="*/ 179 h 196"/>
                  <a:gd name="T46" fmla="*/ 47 w 197"/>
                  <a:gd name="T47" fmla="*/ 61 h 196"/>
                  <a:gd name="T48" fmla="*/ 76 w 197"/>
                  <a:gd name="T49" fmla="*/ 92 h 196"/>
                  <a:gd name="T50" fmla="*/ 90 w 197"/>
                  <a:gd name="T51" fmla="*/ 77 h 196"/>
                  <a:gd name="T52" fmla="*/ 61 w 197"/>
                  <a:gd name="T53" fmla="*/ 47 h 196"/>
                  <a:gd name="T54" fmla="*/ 68 w 197"/>
                  <a:gd name="T55" fmla="*/ 40 h 196"/>
                  <a:gd name="T56" fmla="*/ 28 w 197"/>
                  <a:gd name="T57" fmla="*/ 0 h 196"/>
                  <a:gd name="T58" fmla="*/ 0 w 197"/>
                  <a:gd name="T59" fmla="*/ 29 h 196"/>
                  <a:gd name="T60" fmla="*/ 39 w 197"/>
                  <a:gd name="T61" fmla="*/ 68 h 196"/>
                  <a:gd name="T62" fmla="*/ 47 w 197"/>
                  <a:gd name="T63" fmla="*/ 61 h 196"/>
                  <a:gd name="T64" fmla="*/ 138 w 197"/>
                  <a:gd name="T65" fmla="*/ 107 h 196"/>
                  <a:gd name="T66" fmla="*/ 97 w 197"/>
                  <a:gd name="T67" fmla="*/ 143 h 196"/>
                  <a:gd name="T68" fmla="*/ 142 w 197"/>
                  <a:gd name="T69" fmla="*/ 188 h 196"/>
                  <a:gd name="T70" fmla="*/ 170 w 197"/>
                  <a:gd name="T71" fmla="*/ 188 h 196"/>
                  <a:gd name="T72" fmla="*/ 182 w 197"/>
                  <a:gd name="T73" fmla="*/ 177 h 196"/>
                  <a:gd name="T74" fmla="*/ 182 w 197"/>
                  <a:gd name="T75" fmla="*/ 149 h 196"/>
                  <a:gd name="T76" fmla="*/ 138 w 197"/>
                  <a:gd name="T77" fmla="*/ 107 h 196"/>
                  <a:gd name="T78" fmla="*/ 158 w 197"/>
                  <a:gd name="T79" fmla="*/ 180 h 196"/>
                  <a:gd name="T80" fmla="*/ 151 w 197"/>
                  <a:gd name="T81" fmla="*/ 180 h 196"/>
                  <a:gd name="T82" fmla="*/ 114 w 197"/>
                  <a:gd name="T83" fmla="*/ 144 h 196"/>
                  <a:gd name="T84" fmla="*/ 114 w 197"/>
                  <a:gd name="T85" fmla="*/ 137 h 196"/>
                  <a:gd name="T86" fmla="*/ 121 w 197"/>
                  <a:gd name="T87" fmla="*/ 137 h 196"/>
                  <a:gd name="T88" fmla="*/ 158 w 197"/>
                  <a:gd name="T89" fmla="*/ 173 h 196"/>
                  <a:gd name="T90" fmla="*/ 158 w 197"/>
                  <a:gd name="T91" fmla="*/ 180 h 196"/>
                  <a:gd name="T92" fmla="*/ 174 w 197"/>
                  <a:gd name="T93" fmla="*/ 164 h 196"/>
                  <a:gd name="T94" fmla="*/ 167 w 197"/>
                  <a:gd name="T95" fmla="*/ 164 h 196"/>
                  <a:gd name="T96" fmla="*/ 130 w 197"/>
                  <a:gd name="T97" fmla="*/ 128 h 196"/>
                  <a:gd name="T98" fmla="*/ 130 w 197"/>
                  <a:gd name="T99" fmla="*/ 121 h 196"/>
                  <a:gd name="T100" fmla="*/ 137 w 197"/>
                  <a:gd name="T101" fmla="*/ 121 h 196"/>
                  <a:gd name="T102" fmla="*/ 174 w 197"/>
                  <a:gd name="T103" fmla="*/ 157 h 196"/>
                  <a:gd name="T104" fmla="*/ 174 w 197"/>
                  <a:gd name="T105" fmla="*/ 1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41314" name="文本框 16"/>
          <p:cNvSpPr txBox="1">
            <a:spLocks noChangeArrowheads="1"/>
          </p:cNvSpPr>
          <p:nvPr>
            <p:custDataLst>
              <p:tags r:id="rId2"/>
            </p:custDataLst>
          </p:nvPr>
        </p:nvSpPr>
        <p:spPr bwMode="auto">
          <a:xfrm>
            <a:off x="410845" y="1109345"/>
            <a:ext cx="9742170" cy="99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lvl="1"/>
            <a:r>
              <a:rPr lang="en-US" altLang="zh-CN" sz="2000">
                <a:latin typeface="黑体" panose="02010609060101010101" pitchFamily="49" charset="-122"/>
                <a:sym typeface="宋体" panose="02010600030101010101" pitchFamily="2" charset="-122"/>
              </a:rPr>
              <a:t>1.1 sip</a:t>
            </a:r>
            <a:endParaRPr lang="zh-CN" altLang="en-US" sz="2000">
              <a:latin typeface="黑体" panose="02010609060101010101" pitchFamily="49" charset="-122"/>
              <a:sym typeface="宋体" panose="02010600030101010101" pitchFamily="2" charset="-122"/>
            </a:endParaRPr>
          </a:p>
          <a:p>
            <a:pPr lvl="1"/>
            <a:endParaRPr lang="zh-CN" altLang="en-US" sz="2000">
              <a:latin typeface="黑体" panose="02010609060101010101" pitchFamily="49" charset="-122"/>
            </a:endParaRPr>
          </a:p>
        </p:txBody>
      </p:sp>
      <p:pic>
        <p:nvPicPr>
          <p:cNvPr id="2" name="图片 1"/>
          <p:cNvPicPr>
            <a:picLocks noChangeAspect="1"/>
          </p:cNvPicPr>
          <p:nvPr/>
        </p:nvPicPr>
        <p:blipFill>
          <a:blip r:embed="rId3"/>
          <a:stretch>
            <a:fillRect/>
          </a:stretch>
        </p:blipFill>
        <p:spPr>
          <a:xfrm>
            <a:off x="949325" y="1661160"/>
            <a:ext cx="10111105" cy="2481580"/>
          </a:xfrm>
          <a:prstGeom prst="rect">
            <a:avLst/>
          </a:prstGeom>
        </p:spPr>
      </p:pic>
      <p:pic>
        <p:nvPicPr>
          <p:cNvPr id="6" name="内容占位符 5"/>
          <p:cNvPicPr>
            <a:picLocks noChangeAspect="1"/>
          </p:cNvPicPr>
          <p:nvPr>
            <p:ph sz="quarter" idx="21"/>
          </p:nvPr>
        </p:nvPicPr>
        <p:blipFill>
          <a:blip r:embed="rId4"/>
          <a:stretch>
            <a:fillRect/>
          </a:stretch>
        </p:blipFill>
        <p:spPr>
          <a:xfrm>
            <a:off x="1675765" y="4491355"/>
            <a:ext cx="6672580" cy="1952625"/>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5" name="内容占位符 1"/>
          <p:cNvSpPr>
            <a:spLocks noGrp="1" noChangeArrowheads="1"/>
          </p:cNvSpPr>
          <p:nvPr>
            <p:ph sz="quarter" idx="18"/>
          </p:nvPr>
        </p:nvSpPr>
        <p:spPr bwMode="auto">
          <a:xfrm>
            <a:off x="652463" y="368300"/>
            <a:ext cx="4410075"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rPr>
              <a:t>一、</a:t>
            </a:r>
            <a:r>
              <a:rPr lang="en-US" altLang="zh-CN">
                <a:solidFill>
                  <a:srgbClr val="262626"/>
                </a:solidFill>
                <a:latin typeface="黑体" panose="02010609060101010101" pitchFamily="49" charset="-122"/>
              </a:rPr>
              <a:t>SIP</a:t>
            </a:r>
            <a:r>
              <a:rPr lang="zh-CN" altLang="en-US">
                <a:solidFill>
                  <a:srgbClr val="262626"/>
                </a:solidFill>
                <a:latin typeface="黑体" panose="02010609060101010101" pitchFamily="49" charset="-122"/>
              </a:rPr>
              <a:t>简介 </a:t>
            </a:r>
            <a:endParaRPr lang="zh-CN" altLang="en-US">
              <a:latin typeface="黑体" panose="02010609060101010101" pitchFamily="49" charset="-122"/>
            </a:endParaRPr>
          </a:p>
        </p:txBody>
      </p:sp>
      <p:grpSp>
        <p:nvGrpSpPr>
          <p:cNvPr id="139266" name="组合 22"/>
          <p:cNvGrpSpPr/>
          <p:nvPr/>
        </p:nvGrpSpPr>
        <p:grpSpPr bwMode="auto">
          <a:xfrm>
            <a:off x="9791700" y="1555750"/>
            <a:ext cx="1847850" cy="454025"/>
            <a:chOff x="5892666" y="964830"/>
            <a:chExt cx="1453471" cy="364267"/>
          </a:xfrm>
        </p:grpSpPr>
        <p:grpSp>
          <p:nvGrpSpPr>
            <p:cNvPr id="139267" name="组合 23"/>
            <p:cNvGrpSpPr/>
            <p:nvPr/>
          </p:nvGrpSpPr>
          <p:grpSpPr bwMode="auto">
            <a:xfrm>
              <a:off x="5892666" y="964830"/>
              <a:ext cx="364267" cy="364267"/>
              <a:chOff x="4195258" y="720742"/>
              <a:chExt cx="580145" cy="580145"/>
            </a:xfrm>
          </p:grpSpPr>
          <p:sp>
            <p:nvSpPr>
              <p:cNvPr id="139268" name="Oval 9"/>
              <p:cNvSpPr>
                <a:spLocks noChangeArrowheads="1"/>
              </p:cNvSpPr>
              <p:nvPr/>
            </p:nvSpPr>
            <p:spPr bwMode="auto">
              <a:xfrm>
                <a:off x="4195258" y="720742"/>
                <a:ext cx="580145" cy="580145"/>
              </a:xfrm>
              <a:prstGeom prst="ellipse">
                <a:avLst/>
              </a:pr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latin typeface="方正正准黑简体" pitchFamily="2" charset="-122"/>
                  <a:ea typeface="方正正准黑简体" pitchFamily="2" charset="-122"/>
                </a:endParaRPr>
              </a:p>
            </p:txBody>
          </p:sp>
          <p:grpSp>
            <p:nvGrpSpPr>
              <p:cNvPr id="139269" name="组合 37"/>
              <p:cNvGrpSpPr/>
              <p:nvPr/>
            </p:nvGrpSpPr>
            <p:grpSpPr bwMode="auto">
              <a:xfrm>
                <a:off x="4373280" y="845583"/>
                <a:ext cx="224100" cy="330463"/>
                <a:chOff x="4364834" y="836350"/>
                <a:chExt cx="224100" cy="330463"/>
              </a:xfrm>
            </p:grpSpPr>
            <p:cxnSp>
              <p:nvCxnSpPr>
                <p:cNvPr id="39" name="直接箭头连接符 35"/>
                <p:cNvCxnSpPr/>
                <p:nvPr/>
              </p:nvCxnSpPr>
              <p:spPr>
                <a:xfrm rot="5400000" flipH="1" flipV="1">
                  <a:off x="4223364" y="979706"/>
                  <a:ext cx="328614" cy="43751"/>
                </a:xfrm>
                <a:prstGeom prst="curvedConnector3">
                  <a:avLst>
                    <a:gd name="adj1" fmla="val 35589"/>
                  </a:avLst>
                </a:prstGeom>
                <a:ln w="12700">
                  <a:solidFill>
                    <a:schemeClr val="bg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0" name="直接箭头连接符 35"/>
                <p:cNvCxnSpPr/>
                <p:nvPr/>
              </p:nvCxnSpPr>
              <p:spPr>
                <a:xfrm rot="5400000" flipH="1" flipV="1">
                  <a:off x="4312856" y="979706"/>
                  <a:ext cx="328614" cy="43751"/>
                </a:xfrm>
                <a:prstGeom prst="curvedConnector3">
                  <a:avLst>
                    <a:gd name="adj1" fmla="val 35589"/>
                  </a:avLst>
                </a:prstGeom>
                <a:ln w="12700">
                  <a:solidFill>
                    <a:schemeClr val="bg1"/>
                  </a:solidFill>
                  <a:tailEnd type="triangle" w="sm" len="med"/>
                </a:ln>
              </p:spPr>
              <p:style>
                <a:lnRef idx="1">
                  <a:schemeClr val="accent1"/>
                </a:lnRef>
                <a:fillRef idx="0">
                  <a:schemeClr val="accent1"/>
                </a:fillRef>
                <a:effectRef idx="0">
                  <a:schemeClr val="accent1"/>
                </a:effectRef>
                <a:fontRef idx="minor">
                  <a:schemeClr val="tx1"/>
                </a:fontRef>
              </p:style>
            </p:cxnSp>
            <p:cxnSp>
              <p:nvCxnSpPr>
                <p:cNvPr id="41" name="直接箭头连接符 35"/>
                <p:cNvCxnSpPr/>
                <p:nvPr/>
              </p:nvCxnSpPr>
              <p:spPr>
                <a:xfrm rot="5400000" flipH="1" flipV="1">
                  <a:off x="4402347" y="979706"/>
                  <a:ext cx="328614" cy="43751"/>
                </a:xfrm>
                <a:prstGeom prst="curvedConnector3">
                  <a:avLst>
                    <a:gd name="adj1" fmla="val 35589"/>
                  </a:avLst>
                </a:prstGeom>
                <a:ln w="12700">
                  <a:solidFill>
                    <a:schemeClr val="bg1"/>
                  </a:solidFill>
                  <a:tailEnd type="triangle" w="sm" len="med"/>
                </a:ln>
              </p:spPr>
              <p:style>
                <a:lnRef idx="1">
                  <a:schemeClr val="accent1"/>
                </a:lnRef>
                <a:fillRef idx="0">
                  <a:schemeClr val="accent1"/>
                </a:fillRef>
                <a:effectRef idx="0">
                  <a:schemeClr val="accent1"/>
                </a:effectRef>
                <a:fontRef idx="minor">
                  <a:schemeClr val="tx1"/>
                </a:fontRef>
              </p:style>
            </p:cxnSp>
          </p:grpSp>
        </p:grpSp>
        <p:grpSp>
          <p:nvGrpSpPr>
            <p:cNvPr id="139273" name="组合 24"/>
            <p:cNvGrpSpPr/>
            <p:nvPr/>
          </p:nvGrpSpPr>
          <p:grpSpPr bwMode="auto">
            <a:xfrm>
              <a:off x="6437589" y="964830"/>
              <a:ext cx="364267" cy="364267"/>
              <a:chOff x="5966579" y="720742"/>
              <a:chExt cx="580145" cy="580145"/>
            </a:xfrm>
          </p:grpSpPr>
          <p:sp>
            <p:nvSpPr>
              <p:cNvPr id="139274" name="Oval 131"/>
              <p:cNvSpPr>
                <a:spLocks noChangeArrowheads="1"/>
              </p:cNvSpPr>
              <p:nvPr/>
            </p:nvSpPr>
            <p:spPr bwMode="auto">
              <a:xfrm>
                <a:off x="5966579" y="720742"/>
                <a:ext cx="580145" cy="580145"/>
              </a:xfrm>
              <a:prstGeom prst="ellipse">
                <a:avLst/>
              </a:pr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latin typeface="方正正准黑简体" pitchFamily="2" charset="-122"/>
                  <a:ea typeface="方正正准黑简体" pitchFamily="2" charset="-122"/>
                </a:endParaRPr>
              </a:p>
            </p:txBody>
          </p:sp>
          <p:pic>
            <p:nvPicPr>
              <p:cNvPr id="139275" name="图片 35"/>
              <p:cNvPicPr>
                <a:picLocks noChangeAspect="1" noChangeArrowheads="1"/>
              </p:cNvPicPr>
              <p:nvPr/>
            </p:nvPicPr>
            <p:blipFill>
              <a:blip r:embed="rId1">
                <a:lum bright="70000" contrast="-70000"/>
                <a:extLst>
                  <a:ext uri="{28A0092B-C50C-407E-A947-70E740481C1C}">
                    <a14:useLocalDpi xmlns:a14="http://schemas.microsoft.com/office/drawing/2010/main" val="0"/>
                  </a:ext>
                </a:extLst>
              </a:blip>
              <a:srcRect/>
              <a:stretch>
                <a:fillRect/>
              </a:stretch>
            </p:blipFill>
            <p:spPr bwMode="auto">
              <a:xfrm>
                <a:off x="6101076" y="855239"/>
                <a:ext cx="311150" cy="31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9276" name="组合 25"/>
            <p:cNvGrpSpPr/>
            <p:nvPr/>
          </p:nvGrpSpPr>
          <p:grpSpPr bwMode="auto">
            <a:xfrm>
              <a:off x="6982512" y="964830"/>
              <a:ext cx="363625" cy="364267"/>
              <a:chOff x="7737899" y="720742"/>
              <a:chExt cx="579123" cy="580145"/>
            </a:xfrm>
          </p:grpSpPr>
          <p:sp>
            <p:nvSpPr>
              <p:cNvPr id="139277" name="Oval 144"/>
              <p:cNvSpPr>
                <a:spLocks noChangeArrowheads="1"/>
              </p:cNvSpPr>
              <p:nvPr/>
            </p:nvSpPr>
            <p:spPr bwMode="auto">
              <a:xfrm>
                <a:off x="7737899" y="720742"/>
                <a:ext cx="579123" cy="580145"/>
              </a:xfrm>
              <a:prstGeom prst="ellipse">
                <a:avLst/>
              </a:prstGeom>
              <a:solidFill>
                <a:srgbClr val="3A3A3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latin typeface="方正正准黑简体" pitchFamily="2" charset="-122"/>
                  <a:ea typeface="方正正准黑简体" pitchFamily="2" charset="-122"/>
                </a:endParaRPr>
              </a:p>
            </p:txBody>
          </p:sp>
          <p:sp>
            <p:nvSpPr>
              <p:cNvPr id="139278" name="Freeform 95"/>
              <p:cNvSpPr>
                <a:spLocks noEditPoints="1" noChangeArrowheads="1"/>
              </p:cNvSpPr>
              <p:nvPr/>
            </p:nvSpPr>
            <p:spPr bwMode="auto">
              <a:xfrm>
                <a:off x="7865271" y="849212"/>
                <a:ext cx="324379" cy="323204"/>
              </a:xfrm>
              <a:custGeom>
                <a:avLst/>
                <a:gdLst>
                  <a:gd name="T0" fmla="*/ 128 w 197"/>
                  <a:gd name="T1" fmla="*/ 100 h 196"/>
                  <a:gd name="T2" fmla="*/ 147 w 197"/>
                  <a:gd name="T3" fmla="*/ 104 h 196"/>
                  <a:gd name="T4" fmla="*/ 197 w 197"/>
                  <a:gd name="T5" fmla="*/ 54 h 196"/>
                  <a:gd name="T6" fmla="*/ 196 w 197"/>
                  <a:gd name="T7" fmla="*/ 45 h 196"/>
                  <a:gd name="T8" fmla="*/ 161 w 197"/>
                  <a:gd name="T9" fmla="*/ 83 h 196"/>
                  <a:gd name="T10" fmla="*/ 127 w 197"/>
                  <a:gd name="T11" fmla="*/ 77 h 196"/>
                  <a:gd name="T12" fmla="*/ 115 w 197"/>
                  <a:gd name="T13" fmla="*/ 45 h 196"/>
                  <a:gd name="T14" fmla="*/ 154 w 197"/>
                  <a:gd name="T15" fmla="*/ 4 h 196"/>
                  <a:gd name="T16" fmla="*/ 147 w 197"/>
                  <a:gd name="T17" fmla="*/ 3 h 196"/>
                  <a:gd name="T18" fmla="*/ 96 w 197"/>
                  <a:gd name="T19" fmla="*/ 54 h 196"/>
                  <a:gd name="T20" fmla="*/ 101 w 197"/>
                  <a:gd name="T21" fmla="*/ 74 h 196"/>
                  <a:gd name="T22" fmla="*/ 53 w 197"/>
                  <a:gd name="T23" fmla="*/ 133 h 196"/>
                  <a:gd name="T24" fmla="*/ 44 w 197"/>
                  <a:gd name="T25" fmla="*/ 131 h 196"/>
                  <a:gd name="T26" fmla="*/ 12 w 197"/>
                  <a:gd name="T27" fmla="*/ 162 h 196"/>
                  <a:gd name="T28" fmla="*/ 44 w 197"/>
                  <a:gd name="T29" fmla="*/ 194 h 196"/>
                  <a:gd name="T30" fmla="*/ 75 w 197"/>
                  <a:gd name="T31" fmla="*/ 162 h 196"/>
                  <a:gd name="T32" fmla="*/ 72 w 197"/>
                  <a:gd name="T33" fmla="*/ 151 h 196"/>
                  <a:gd name="T34" fmla="*/ 128 w 197"/>
                  <a:gd name="T35" fmla="*/ 100 h 196"/>
                  <a:gd name="T36" fmla="*/ 44 w 197"/>
                  <a:gd name="T37" fmla="*/ 179 h 196"/>
                  <a:gd name="T38" fmla="*/ 27 w 197"/>
                  <a:gd name="T39" fmla="*/ 162 h 196"/>
                  <a:gd name="T40" fmla="*/ 44 w 197"/>
                  <a:gd name="T41" fmla="*/ 146 h 196"/>
                  <a:gd name="T42" fmla="*/ 60 w 197"/>
                  <a:gd name="T43" fmla="*/ 162 h 196"/>
                  <a:gd name="T44" fmla="*/ 44 w 197"/>
                  <a:gd name="T45" fmla="*/ 179 h 196"/>
                  <a:gd name="T46" fmla="*/ 47 w 197"/>
                  <a:gd name="T47" fmla="*/ 61 h 196"/>
                  <a:gd name="T48" fmla="*/ 76 w 197"/>
                  <a:gd name="T49" fmla="*/ 92 h 196"/>
                  <a:gd name="T50" fmla="*/ 90 w 197"/>
                  <a:gd name="T51" fmla="*/ 77 h 196"/>
                  <a:gd name="T52" fmla="*/ 61 w 197"/>
                  <a:gd name="T53" fmla="*/ 47 h 196"/>
                  <a:gd name="T54" fmla="*/ 68 w 197"/>
                  <a:gd name="T55" fmla="*/ 40 h 196"/>
                  <a:gd name="T56" fmla="*/ 28 w 197"/>
                  <a:gd name="T57" fmla="*/ 0 h 196"/>
                  <a:gd name="T58" fmla="*/ 0 w 197"/>
                  <a:gd name="T59" fmla="*/ 29 h 196"/>
                  <a:gd name="T60" fmla="*/ 39 w 197"/>
                  <a:gd name="T61" fmla="*/ 68 h 196"/>
                  <a:gd name="T62" fmla="*/ 47 w 197"/>
                  <a:gd name="T63" fmla="*/ 61 h 196"/>
                  <a:gd name="T64" fmla="*/ 138 w 197"/>
                  <a:gd name="T65" fmla="*/ 107 h 196"/>
                  <a:gd name="T66" fmla="*/ 97 w 197"/>
                  <a:gd name="T67" fmla="*/ 143 h 196"/>
                  <a:gd name="T68" fmla="*/ 142 w 197"/>
                  <a:gd name="T69" fmla="*/ 188 h 196"/>
                  <a:gd name="T70" fmla="*/ 170 w 197"/>
                  <a:gd name="T71" fmla="*/ 188 h 196"/>
                  <a:gd name="T72" fmla="*/ 182 w 197"/>
                  <a:gd name="T73" fmla="*/ 177 h 196"/>
                  <a:gd name="T74" fmla="*/ 182 w 197"/>
                  <a:gd name="T75" fmla="*/ 149 h 196"/>
                  <a:gd name="T76" fmla="*/ 138 w 197"/>
                  <a:gd name="T77" fmla="*/ 107 h 196"/>
                  <a:gd name="T78" fmla="*/ 158 w 197"/>
                  <a:gd name="T79" fmla="*/ 180 h 196"/>
                  <a:gd name="T80" fmla="*/ 151 w 197"/>
                  <a:gd name="T81" fmla="*/ 180 h 196"/>
                  <a:gd name="T82" fmla="*/ 114 w 197"/>
                  <a:gd name="T83" fmla="*/ 144 h 196"/>
                  <a:gd name="T84" fmla="*/ 114 w 197"/>
                  <a:gd name="T85" fmla="*/ 137 h 196"/>
                  <a:gd name="T86" fmla="*/ 121 w 197"/>
                  <a:gd name="T87" fmla="*/ 137 h 196"/>
                  <a:gd name="T88" fmla="*/ 158 w 197"/>
                  <a:gd name="T89" fmla="*/ 173 h 196"/>
                  <a:gd name="T90" fmla="*/ 158 w 197"/>
                  <a:gd name="T91" fmla="*/ 180 h 196"/>
                  <a:gd name="T92" fmla="*/ 174 w 197"/>
                  <a:gd name="T93" fmla="*/ 164 h 196"/>
                  <a:gd name="T94" fmla="*/ 167 w 197"/>
                  <a:gd name="T95" fmla="*/ 164 h 196"/>
                  <a:gd name="T96" fmla="*/ 130 w 197"/>
                  <a:gd name="T97" fmla="*/ 128 h 196"/>
                  <a:gd name="T98" fmla="*/ 130 w 197"/>
                  <a:gd name="T99" fmla="*/ 121 h 196"/>
                  <a:gd name="T100" fmla="*/ 137 w 197"/>
                  <a:gd name="T101" fmla="*/ 121 h 196"/>
                  <a:gd name="T102" fmla="*/ 174 w 197"/>
                  <a:gd name="T103" fmla="*/ 157 h 196"/>
                  <a:gd name="T104" fmla="*/ 174 w 197"/>
                  <a:gd name="T105" fmla="*/ 16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7" h="196">
                    <a:moveTo>
                      <a:pt x="128" y="100"/>
                    </a:moveTo>
                    <a:cubicBezTo>
                      <a:pt x="134" y="103"/>
                      <a:pt x="140" y="104"/>
                      <a:pt x="147" y="104"/>
                    </a:cubicBezTo>
                    <a:cubicBezTo>
                      <a:pt x="175" y="104"/>
                      <a:pt x="197" y="82"/>
                      <a:pt x="197" y="54"/>
                    </a:cubicBezTo>
                    <a:cubicBezTo>
                      <a:pt x="197" y="51"/>
                      <a:pt x="197" y="48"/>
                      <a:pt x="196" y="45"/>
                    </a:cubicBezTo>
                    <a:cubicBezTo>
                      <a:pt x="161" y="83"/>
                      <a:pt x="161" y="83"/>
                      <a:pt x="161" y="83"/>
                    </a:cubicBezTo>
                    <a:cubicBezTo>
                      <a:pt x="127" y="77"/>
                      <a:pt x="127" y="77"/>
                      <a:pt x="127" y="77"/>
                    </a:cubicBezTo>
                    <a:cubicBezTo>
                      <a:pt x="115" y="45"/>
                      <a:pt x="115" y="45"/>
                      <a:pt x="115" y="45"/>
                    </a:cubicBezTo>
                    <a:cubicBezTo>
                      <a:pt x="154" y="4"/>
                      <a:pt x="154" y="4"/>
                      <a:pt x="154" y="4"/>
                    </a:cubicBezTo>
                    <a:cubicBezTo>
                      <a:pt x="152" y="3"/>
                      <a:pt x="149" y="3"/>
                      <a:pt x="147" y="3"/>
                    </a:cubicBezTo>
                    <a:cubicBezTo>
                      <a:pt x="119" y="3"/>
                      <a:pt x="96" y="26"/>
                      <a:pt x="96" y="54"/>
                    </a:cubicBezTo>
                    <a:cubicBezTo>
                      <a:pt x="96" y="61"/>
                      <a:pt x="98" y="68"/>
                      <a:pt x="101" y="74"/>
                    </a:cubicBezTo>
                    <a:cubicBezTo>
                      <a:pt x="85" y="101"/>
                      <a:pt x="62" y="124"/>
                      <a:pt x="53" y="133"/>
                    </a:cubicBezTo>
                    <a:cubicBezTo>
                      <a:pt x="50" y="132"/>
                      <a:pt x="47" y="131"/>
                      <a:pt x="44" y="131"/>
                    </a:cubicBezTo>
                    <a:cubicBezTo>
                      <a:pt x="26" y="131"/>
                      <a:pt x="12" y="145"/>
                      <a:pt x="12" y="162"/>
                    </a:cubicBezTo>
                    <a:cubicBezTo>
                      <a:pt x="12" y="180"/>
                      <a:pt x="26" y="194"/>
                      <a:pt x="44" y="194"/>
                    </a:cubicBezTo>
                    <a:cubicBezTo>
                      <a:pt x="61" y="194"/>
                      <a:pt x="75" y="180"/>
                      <a:pt x="75" y="162"/>
                    </a:cubicBezTo>
                    <a:cubicBezTo>
                      <a:pt x="75" y="158"/>
                      <a:pt x="74" y="154"/>
                      <a:pt x="72" y="151"/>
                    </a:cubicBezTo>
                    <a:cubicBezTo>
                      <a:pt x="79" y="141"/>
                      <a:pt x="98" y="119"/>
                      <a:pt x="128" y="100"/>
                    </a:cubicBezTo>
                    <a:close/>
                    <a:moveTo>
                      <a:pt x="44" y="179"/>
                    </a:moveTo>
                    <a:cubicBezTo>
                      <a:pt x="34" y="179"/>
                      <a:pt x="27" y="172"/>
                      <a:pt x="27" y="162"/>
                    </a:cubicBezTo>
                    <a:cubicBezTo>
                      <a:pt x="27" y="153"/>
                      <a:pt x="34" y="146"/>
                      <a:pt x="44" y="146"/>
                    </a:cubicBezTo>
                    <a:cubicBezTo>
                      <a:pt x="53" y="146"/>
                      <a:pt x="60" y="153"/>
                      <a:pt x="60" y="162"/>
                    </a:cubicBezTo>
                    <a:cubicBezTo>
                      <a:pt x="60" y="172"/>
                      <a:pt x="53" y="179"/>
                      <a:pt x="44" y="179"/>
                    </a:cubicBezTo>
                    <a:close/>
                    <a:moveTo>
                      <a:pt x="47" y="61"/>
                    </a:moveTo>
                    <a:cubicBezTo>
                      <a:pt x="76" y="92"/>
                      <a:pt x="76" y="92"/>
                      <a:pt x="76" y="92"/>
                    </a:cubicBezTo>
                    <a:cubicBezTo>
                      <a:pt x="90" y="77"/>
                      <a:pt x="90" y="77"/>
                      <a:pt x="90" y="77"/>
                    </a:cubicBezTo>
                    <a:cubicBezTo>
                      <a:pt x="61" y="47"/>
                      <a:pt x="61" y="47"/>
                      <a:pt x="61" y="47"/>
                    </a:cubicBezTo>
                    <a:cubicBezTo>
                      <a:pt x="68" y="40"/>
                      <a:pt x="68" y="40"/>
                      <a:pt x="68" y="40"/>
                    </a:cubicBezTo>
                    <a:cubicBezTo>
                      <a:pt x="28" y="0"/>
                      <a:pt x="28" y="0"/>
                      <a:pt x="28" y="0"/>
                    </a:cubicBezTo>
                    <a:cubicBezTo>
                      <a:pt x="0" y="29"/>
                      <a:pt x="0" y="29"/>
                      <a:pt x="0" y="29"/>
                    </a:cubicBezTo>
                    <a:cubicBezTo>
                      <a:pt x="39" y="68"/>
                      <a:pt x="39" y="68"/>
                      <a:pt x="39" y="68"/>
                    </a:cubicBezTo>
                    <a:lnTo>
                      <a:pt x="47" y="61"/>
                    </a:lnTo>
                    <a:close/>
                    <a:moveTo>
                      <a:pt x="138" y="107"/>
                    </a:moveTo>
                    <a:cubicBezTo>
                      <a:pt x="138" y="107"/>
                      <a:pt x="114" y="114"/>
                      <a:pt x="97" y="143"/>
                    </a:cubicBezTo>
                    <a:cubicBezTo>
                      <a:pt x="97" y="141"/>
                      <a:pt x="142" y="188"/>
                      <a:pt x="142" y="188"/>
                    </a:cubicBezTo>
                    <a:cubicBezTo>
                      <a:pt x="150" y="196"/>
                      <a:pt x="163" y="196"/>
                      <a:pt x="170" y="188"/>
                    </a:cubicBezTo>
                    <a:cubicBezTo>
                      <a:pt x="182" y="177"/>
                      <a:pt x="182" y="177"/>
                      <a:pt x="182" y="177"/>
                    </a:cubicBezTo>
                    <a:cubicBezTo>
                      <a:pt x="189" y="169"/>
                      <a:pt x="189" y="156"/>
                      <a:pt x="182" y="149"/>
                    </a:cubicBezTo>
                    <a:lnTo>
                      <a:pt x="138" y="107"/>
                    </a:lnTo>
                    <a:close/>
                    <a:moveTo>
                      <a:pt x="158" y="180"/>
                    </a:moveTo>
                    <a:cubicBezTo>
                      <a:pt x="156" y="182"/>
                      <a:pt x="153" y="182"/>
                      <a:pt x="151" y="180"/>
                    </a:cubicBezTo>
                    <a:cubicBezTo>
                      <a:pt x="114" y="144"/>
                      <a:pt x="114" y="144"/>
                      <a:pt x="114" y="144"/>
                    </a:cubicBezTo>
                    <a:cubicBezTo>
                      <a:pt x="112" y="142"/>
                      <a:pt x="112" y="139"/>
                      <a:pt x="114" y="137"/>
                    </a:cubicBezTo>
                    <a:cubicBezTo>
                      <a:pt x="116" y="135"/>
                      <a:pt x="120" y="135"/>
                      <a:pt x="121" y="137"/>
                    </a:cubicBezTo>
                    <a:cubicBezTo>
                      <a:pt x="158" y="173"/>
                      <a:pt x="158" y="173"/>
                      <a:pt x="158" y="173"/>
                    </a:cubicBezTo>
                    <a:cubicBezTo>
                      <a:pt x="160" y="175"/>
                      <a:pt x="160" y="178"/>
                      <a:pt x="158" y="180"/>
                    </a:cubicBezTo>
                    <a:close/>
                    <a:moveTo>
                      <a:pt x="174" y="164"/>
                    </a:moveTo>
                    <a:cubicBezTo>
                      <a:pt x="172" y="166"/>
                      <a:pt x="169" y="166"/>
                      <a:pt x="167" y="164"/>
                    </a:cubicBezTo>
                    <a:cubicBezTo>
                      <a:pt x="130" y="128"/>
                      <a:pt x="130" y="128"/>
                      <a:pt x="130" y="128"/>
                    </a:cubicBezTo>
                    <a:cubicBezTo>
                      <a:pt x="128" y="126"/>
                      <a:pt x="128" y="123"/>
                      <a:pt x="130" y="121"/>
                    </a:cubicBezTo>
                    <a:cubicBezTo>
                      <a:pt x="132" y="119"/>
                      <a:pt x="136" y="119"/>
                      <a:pt x="137" y="121"/>
                    </a:cubicBezTo>
                    <a:cubicBezTo>
                      <a:pt x="174" y="157"/>
                      <a:pt x="174" y="157"/>
                      <a:pt x="174" y="157"/>
                    </a:cubicBezTo>
                    <a:cubicBezTo>
                      <a:pt x="176" y="159"/>
                      <a:pt x="176" y="162"/>
                      <a:pt x="174" y="16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sp>
        <p:nvSpPr>
          <p:cNvPr id="141314" name="文本框 16"/>
          <p:cNvSpPr txBox="1">
            <a:spLocks noChangeArrowheads="1"/>
          </p:cNvSpPr>
          <p:nvPr>
            <p:custDataLst>
              <p:tags r:id="rId2"/>
            </p:custDataLst>
          </p:nvPr>
        </p:nvSpPr>
        <p:spPr bwMode="auto">
          <a:xfrm>
            <a:off x="410845" y="1109345"/>
            <a:ext cx="9742170" cy="99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lvl="1"/>
            <a:r>
              <a:rPr lang="en-US" altLang="zh-CN" sz="2000">
                <a:latin typeface="黑体" panose="02010609060101010101" pitchFamily="49" charset="-122"/>
                <a:sym typeface="宋体" panose="02010600030101010101" pitchFamily="2" charset="-122"/>
              </a:rPr>
              <a:t>1.1 sip</a:t>
            </a:r>
            <a:endParaRPr lang="zh-CN" altLang="en-US" sz="2000">
              <a:latin typeface="黑体" panose="02010609060101010101" pitchFamily="49" charset="-122"/>
              <a:sym typeface="宋体" panose="02010600030101010101" pitchFamily="2" charset="-122"/>
            </a:endParaRPr>
          </a:p>
          <a:p>
            <a:pPr lvl="1"/>
            <a:endParaRPr lang="zh-CN" altLang="en-US" sz="2000">
              <a:latin typeface="黑体" panose="02010609060101010101" pitchFamily="49" charset="-122"/>
            </a:endParaRPr>
          </a:p>
        </p:txBody>
      </p:sp>
      <p:pic>
        <p:nvPicPr>
          <p:cNvPr id="7" name="图片 6"/>
          <p:cNvPicPr>
            <a:picLocks noChangeAspect="1"/>
          </p:cNvPicPr>
          <p:nvPr/>
        </p:nvPicPr>
        <p:blipFill>
          <a:blip r:embed="rId3"/>
          <a:stretch>
            <a:fillRect/>
          </a:stretch>
        </p:blipFill>
        <p:spPr>
          <a:xfrm>
            <a:off x="2161540" y="2009775"/>
            <a:ext cx="2581275" cy="1647825"/>
          </a:xfrm>
          <a:prstGeom prst="rect">
            <a:avLst/>
          </a:prstGeom>
        </p:spPr>
      </p:pic>
      <p:pic>
        <p:nvPicPr>
          <p:cNvPr id="8" name="图片 7"/>
          <p:cNvPicPr>
            <a:picLocks noChangeAspect="1"/>
          </p:cNvPicPr>
          <p:nvPr/>
        </p:nvPicPr>
        <p:blipFill>
          <a:blip r:embed="rId4"/>
          <a:stretch>
            <a:fillRect/>
          </a:stretch>
        </p:blipFill>
        <p:spPr>
          <a:xfrm>
            <a:off x="5849620" y="2009775"/>
            <a:ext cx="3105150" cy="1238250"/>
          </a:xfrm>
          <a:prstGeom prst="rect">
            <a:avLst/>
          </a:prstGeom>
        </p:spPr>
      </p:pic>
      <p:sp>
        <p:nvSpPr>
          <p:cNvPr id="9" name="内容占位符 3"/>
          <p:cNvSpPr>
            <a:spLocks noGrp="1" noChangeArrowheads="1"/>
          </p:cNvSpPr>
          <p:nvPr>
            <p:ph sz="quarter" idx="21"/>
          </p:nvPr>
        </p:nvSpPr>
        <p:spPr bwMode="auto">
          <a:xfrm>
            <a:off x="1325245" y="3657600"/>
            <a:ext cx="9852025" cy="242633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284480" fontAlgn="base">
              <a:lnSpc>
                <a:spcPct val="150000"/>
              </a:lnSpc>
              <a:spcAft>
                <a:spcPct val="0"/>
              </a:spcAft>
            </a:pPr>
            <a:r>
              <a:rPr lang="zh-CN" altLang="en-US" sz="1400">
                <a:latin typeface="微软雅黑" panose="020B0503020204020204" pitchFamily="34" charset="-122"/>
                <a:ea typeface="微软雅黑" panose="020B0503020204020204" pitchFamily="34" charset="-122"/>
              </a:rPr>
              <a:t>角色定义：</a:t>
            </a:r>
            <a:endParaRPr lang="zh-CN" altLang="en-US" sz="1400">
              <a:latin typeface="微软雅黑" panose="020B0503020204020204" pitchFamily="34" charset="-122"/>
              <a:ea typeface="微软雅黑" panose="020B0503020204020204" pitchFamily="34" charset="-122"/>
            </a:endParaRPr>
          </a:p>
          <a:p>
            <a:pPr marL="570230" fontAlgn="base">
              <a:lnSpc>
                <a:spcPct val="150000"/>
              </a:lnSpc>
              <a:spcAft>
                <a:spcPct val="0"/>
              </a:spcAft>
              <a:buFont typeface="Arial" panose="020B0604020202020204" pitchFamily="34" charset="0"/>
              <a:buChar char="•"/>
            </a:pPr>
            <a:r>
              <a:rPr lang="en-US" altLang="zh-CN" sz="1400">
                <a:latin typeface="微软雅黑" panose="020B0503020204020204" pitchFamily="34" charset="-122"/>
                <a:ea typeface="微软雅黑" panose="020B0503020204020204" pitchFamily="34" charset="-122"/>
              </a:rPr>
              <a:t>UA</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user agent, </a:t>
            </a:r>
            <a:r>
              <a:rPr lang="zh-CN" altLang="en-US" sz="1400">
                <a:latin typeface="微软雅黑" panose="020B0503020204020204" pitchFamily="34" charset="-122"/>
                <a:ea typeface="微软雅黑" panose="020B0503020204020204" pitchFamily="34" charset="-122"/>
              </a:rPr>
              <a:t>包括</a:t>
            </a:r>
            <a:r>
              <a:rPr lang="en-US" altLang="zh-CN" sz="1400">
                <a:latin typeface="微软雅黑" panose="020B0503020204020204" pitchFamily="34" charset="-122"/>
                <a:ea typeface="微软雅黑" panose="020B0503020204020204" pitchFamily="34" charset="-122"/>
              </a:rPr>
              <a:t>uac</a:t>
            </a:r>
            <a:r>
              <a:rPr lang="zh-CN" altLang="en-US" sz="1400">
                <a:latin typeface="微软雅黑" panose="020B0503020204020204" pitchFamily="34" charset="-122"/>
                <a:ea typeface="微软雅黑" panose="020B0503020204020204" pitchFamily="34" charset="-122"/>
              </a:rPr>
              <a:t>和</a:t>
            </a:r>
            <a:r>
              <a:rPr lang="en-US" altLang="zh-CN" sz="1400">
                <a:latin typeface="微软雅黑" panose="020B0503020204020204" pitchFamily="34" charset="-122"/>
                <a:ea typeface="微软雅黑" panose="020B0503020204020204" pitchFamily="34" charset="-122"/>
              </a:rPr>
              <a:t>uas</a:t>
            </a:r>
            <a:r>
              <a:rPr lang="zh-CN" altLang="en-US" sz="1400">
                <a:latin typeface="微软雅黑" panose="020B0503020204020204" pitchFamily="34" charset="-122"/>
                <a:ea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rPr>
              <a:t>uac--</a:t>
            </a:r>
            <a:r>
              <a:rPr lang="zh-CN" altLang="en-US" sz="1400">
                <a:latin typeface="微软雅黑" panose="020B0503020204020204" pitchFamily="34" charset="-122"/>
                <a:ea typeface="微软雅黑" panose="020B0503020204020204" pitchFamily="34" charset="-122"/>
              </a:rPr>
              <a:t>主叫方，</a:t>
            </a:r>
            <a:r>
              <a:rPr lang="en-US" altLang="zh-CN" sz="1400">
                <a:latin typeface="微软雅黑" panose="020B0503020204020204" pitchFamily="34" charset="-122"/>
                <a:ea typeface="微软雅黑" panose="020B0503020204020204" pitchFamily="34" charset="-122"/>
              </a:rPr>
              <a:t>uas-</a:t>
            </a:r>
            <a:r>
              <a:rPr lang="zh-CN" altLang="en-US" sz="1400">
                <a:latin typeface="微软雅黑" panose="020B0503020204020204" pitchFamily="34" charset="-122"/>
                <a:ea typeface="微软雅黑" panose="020B0503020204020204" pitchFamily="34" charset="-122"/>
              </a:rPr>
              <a:t>代理或被叫方；二合一，如</a:t>
            </a:r>
            <a:r>
              <a:rPr lang="zh-CN" altLang="en-US" sz="1400">
                <a:latin typeface="微软雅黑" panose="020B0503020204020204" pitchFamily="34" charset="-122"/>
                <a:ea typeface="微软雅黑" panose="020B0503020204020204" pitchFamily="34" charset="-122"/>
              </a:rPr>
              <a:t>手机；</a:t>
            </a:r>
            <a:endParaRPr lang="zh-CN" altLang="en-US" sz="1400">
              <a:latin typeface="微软雅黑" panose="020B0503020204020204" pitchFamily="34" charset="-122"/>
              <a:ea typeface="微软雅黑" panose="020B0503020204020204" pitchFamily="34" charset="-122"/>
            </a:endParaRPr>
          </a:p>
          <a:p>
            <a:pPr marL="570230" fontAlgn="base">
              <a:lnSpc>
                <a:spcPct val="150000"/>
              </a:lnSpc>
              <a:spcAft>
                <a:spcPct val="0"/>
              </a:spcAft>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Registrar Server，注册服务器，接受用户注册，注册的内容（如本地号码等信息）一般是存储在位置服务器上，供</a:t>
            </a:r>
            <a:r>
              <a:rPr lang="en-US" altLang="zh-CN" sz="1400">
                <a:latin typeface="微软雅黑" panose="020B0503020204020204" pitchFamily="34" charset="-122"/>
                <a:ea typeface="微软雅黑" panose="020B0503020204020204" pitchFamily="34" charset="-122"/>
              </a:rPr>
              <a:t> </a:t>
            </a:r>
            <a:endParaRPr lang="en-US" altLang="zh-CN" sz="1400">
              <a:latin typeface="微软雅黑" panose="020B0503020204020204" pitchFamily="34" charset="-122"/>
              <a:ea typeface="微软雅黑" panose="020B0503020204020204" pitchFamily="34" charset="-122"/>
            </a:endParaRPr>
          </a:p>
          <a:p>
            <a:pPr marL="570230" fontAlgn="base">
              <a:lnSpc>
                <a:spcPct val="150000"/>
              </a:lnSpc>
              <a:spcAft>
                <a:spcPct val="0"/>
              </a:spcAft>
              <a:buFont typeface="Arial" panose="020B0604020202020204" pitchFamily="34" charset="0"/>
            </a:pPr>
            <a:r>
              <a:rPr lang="en-US" altLang="zh-CN" sz="1400">
                <a:latin typeface="微软雅黑" panose="020B0503020204020204" pitchFamily="34" charset="-122"/>
                <a:ea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rPr>
              <a:t>后续查询使用；</a:t>
            </a:r>
            <a:endParaRPr lang="zh-CN" altLang="en-US" sz="1400">
              <a:latin typeface="微软雅黑" panose="020B0503020204020204" pitchFamily="34" charset="-122"/>
              <a:ea typeface="微软雅黑" panose="020B0503020204020204" pitchFamily="34" charset="-122"/>
            </a:endParaRPr>
          </a:p>
          <a:p>
            <a:pPr marL="570230" fontAlgn="base">
              <a:lnSpc>
                <a:spcPct val="150000"/>
              </a:lnSpc>
              <a:spcAft>
                <a:spcPct val="0"/>
              </a:spcAft>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Location Server，是为代理服务器和重定向服务器等提供UA信息的设备；</a:t>
            </a:r>
            <a:endParaRPr lang="zh-CN" altLang="en-US" sz="1400">
              <a:latin typeface="微软雅黑" panose="020B0503020204020204" pitchFamily="34" charset="-122"/>
              <a:ea typeface="微软雅黑" panose="020B0503020204020204" pitchFamily="34" charset="-122"/>
            </a:endParaRPr>
          </a:p>
          <a:p>
            <a:pPr marL="570230" fontAlgn="base">
              <a:lnSpc>
                <a:spcPct val="150000"/>
              </a:lnSpc>
              <a:spcAft>
                <a:spcPct val="0"/>
              </a:spcAft>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Redirect Server，用来指示客户端连接的新地址，一般需要向位置服务器查询被叫方的</a:t>
            </a:r>
            <a:r>
              <a:rPr lang="zh-CN" altLang="en-US" sz="1400">
                <a:latin typeface="微软雅黑" panose="020B0503020204020204" pitchFamily="34" charset="-122"/>
                <a:ea typeface="微软雅黑" panose="020B0503020204020204" pitchFamily="34" charset="-122"/>
              </a:rPr>
              <a:t>信息；</a:t>
            </a:r>
            <a:endParaRPr lang="zh-CN" altLang="en-US" sz="1400">
              <a:latin typeface="微软雅黑" panose="020B0503020204020204" pitchFamily="34" charset="-122"/>
              <a:ea typeface="微软雅黑" panose="020B0503020204020204" pitchFamily="34" charset="-122"/>
            </a:endParaRPr>
          </a:p>
          <a:p>
            <a:pPr marL="570230" fontAlgn="base">
              <a:lnSpc>
                <a:spcPct val="150000"/>
              </a:lnSpc>
              <a:spcAft>
                <a:spcPct val="0"/>
              </a:spcAft>
              <a:buFont typeface="Arial" panose="020B0604020202020204" pitchFamily="34" charset="0"/>
              <a:buChar char="•"/>
            </a:pPr>
            <a:r>
              <a:rPr lang="zh-CN" altLang="en-US" sz="1400">
                <a:latin typeface="微软雅黑" panose="020B0503020204020204" pitchFamily="34" charset="-122"/>
                <a:ea typeface="微软雅黑" panose="020B0503020204020204" pitchFamily="34" charset="-122"/>
              </a:rPr>
              <a:t>Proxy Server，作用是传递主叫UA发送的会话请求到被叫UA，然后将被叫UA的响应传递回主叫UA</a:t>
            </a:r>
            <a:endParaRPr lang="zh-CN" altLang="en-US" sz="1400">
              <a:latin typeface="微软雅黑" panose="020B0503020204020204" pitchFamily="34" charset="-122"/>
              <a:ea typeface="微软雅黑" panose="020B0503020204020204" pitchFamily="34" charset="-122"/>
            </a:endParaRPr>
          </a:p>
          <a:p>
            <a:pPr marL="570230" indent="-285750" fontAlgn="base">
              <a:lnSpc>
                <a:spcPct val="100000"/>
              </a:lnSpc>
              <a:spcAft>
                <a:spcPct val="0"/>
              </a:spcAft>
              <a:buFont typeface="Arial" panose="020B0604020202020204" pitchFamily="34" charset="0"/>
              <a:buChar char="•"/>
            </a:pPr>
            <a:endParaRPr lang="zh-CN" altLang="en-US" sz="1400">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内容占位符 1"/>
          <p:cNvSpPr>
            <a:spLocks noGrp="1" noChangeArrowheads="1"/>
          </p:cNvSpPr>
          <p:nvPr>
            <p:ph sz="quarter" idx="18"/>
          </p:nvPr>
        </p:nvSpPr>
        <p:spPr bwMode="auto">
          <a:xfrm>
            <a:off x="652463" y="368300"/>
            <a:ext cx="4410075"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一、</a:t>
            </a:r>
            <a:r>
              <a:rPr lang="en-US" altLang="zh-CN">
                <a:solidFill>
                  <a:srgbClr val="262626"/>
                </a:solidFill>
                <a:latin typeface="黑体" panose="02010609060101010101" pitchFamily="49" charset="-122"/>
                <a:sym typeface="黑体" panose="02010609060101010101" pitchFamily="49" charset="-122"/>
              </a:rPr>
              <a:t>SIP</a:t>
            </a:r>
            <a:r>
              <a:rPr lang="zh-CN" altLang="en-US">
                <a:solidFill>
                  <a:srgbClr val="262626"/>
                </a:solidFill>
                <a:latin typeface="黑体" panose="02010609060101010101" pitchFamily="49" charset="-122"/>
                <a:sym typeface="黑体" panose="02010609060101010101" pitchFamily="49" charset="-122"/>
              </a:rPr>
              <a:t>简介 </a:t>
            </a:r>
            <a:endParaRPr lang="zh-CN" altLang="en-US">
              <a:latin typeface="黑体" panose="02010609060101010101" pitchFamily="49" charset="-122"/>
            </a:endParaRPr>
          </a:p>
        </p:txBody>
      </p:sp>
      <p:sp>
        <p:nvSpPr>
          <p:cNvPr id="141314" name="文本框 16"/>
          <p:cNvSpPr txBox="1">
            <a:spLocks noChangeArrowheads="1"/>
          </p:cNvSpPr>
          <p:nvPr>
            <p:custDataLst>
              <p:tags r:id="rId1"/>
            </p:custDataLst>
          </p:nvPr>
        </p:nvSpPr>
        <p:spPr bwMode="auto">
          <a:xfrm>
            <a:off x="1108710" y="984250"/>
            <a:ext cx="9742170" cy="99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lvl="1"/>
            <a:r>
              <a:rPr lang="en-US" altLang="zh-CN" sz="2000">
                <a:latin typeface="黑体" panose="02010609060101010101" pitchFamily="49" charset="-122"/>
                <a:sym typeface="宋体" panose="02010600030101010101" pitchFamily="2" charset="-122"/>
              </a:rPr>
              <a:t>1.2 sip</a:t>
            </a:r>
            <a:r>
              <a:rPr lang="zh-CN" altLang="en-US" sz="2000">
                <a:latin typeface="黑体" panose="02010609060101010101" pitchFamily="49" charset="-122"/>
                <a:sym typeface="宋体" panose="02010600030101010101" pitchFamily="2" charset="-122"/>
              </a:rPr>
              <a:t>请求消息类型</a:t>
            </a:r>
            <a:endParaRPr lang="zh-CN" altLang="en-US" sz="2000">
              <a:latin typeface="黑体" panose="02010609060101010101" pitchFamily="49" charset="-122"/>
              <a:sym typeface="宋体" panose="02010600030101010101" pitchFamily="2" charset="-122"/>
            </a:endParaRPr>
          </a:p>
          <a:p>
            <a:pPr lvl="1"/>
            <a:endParaRPr lang="zh-CN" altLang="en-US" sz="2000">
              <a:latin typeface="黑体" panose="02010609060101010101" pitchFamily="49" charset="-122"/>
            </a:endParaRPr>
          </a:p>
        </p:txBody>
      </p:sp>
      <p:pic>
        <p:nvPicPr>
          <p:cNvPr id="141316" name="图片 23" descr="图片包含 标牌, 物体, 急救箱, 户外&#10;&#10;描述已自动生成"/>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00273" y="4881880"/>
            <a:ext cx="5778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7"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555" y="4262120"/>
            <a:ext cx="5651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8" name="图片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02775" y="5512753"/>
            <a:ext cx="6429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9" name="图片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15058" y="5527358"/>
            <a:ext cx="649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p:cNvPicPr>
            <a:picLocks noChangeAspect="1"/>
          </p:cNvPicPr>
          <p:nvPr/>
        </p:nvPicPr>
        <p:blipFill>
          <a:blip r:embed="rId6"/>
          <a:stretch>
            <a:fillRect/>
          </a:stretch>
        </p:blipFill>
        <p:spPr>
          <a:xfrm>
            <a:off x="1349375" y="1906905"/>
            <a:ext cx="7705725" cy="3267075"/>
          </a:xfrm>
          <a:prstGeom prst="rect">
            <a:avLst/>
          </a:prstGeom>
        </p:spPr>
      </p:pic>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内容占位符 1"/>
          <p:cNvSpPr>
            <a:spLocks noGrp="1" noChangeArrowheads="1"/>
          </p:cNvSpPr>
          <p:nvPr>
            <p:ph sz="quarter" idx="18"/>
          </p:nvPr>
        </p:nvSpPr>
        <p:spPr bwMode="auto">
          <a:xfrm>
            <a:off x="652463" y="368300"/>
            <a:ext cx="4410075"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一、</a:t>
            </a:r>
            <a:r>
              <a:rPr lang="en-US" altLang="zh-CN">
                <a:solidFill>
                  <a:srgbClr val="262626"/>
                </a:solidFill>
                <a:latin typeface="黑体" panose="02010609060101010101" pitchFamily="49" charset="-122"/>
                <a:sym typeface="黑体" panose="02010609060101010101" pitchFamily="49" charset="-122"/>
              </a:rPr>
              <a:t>SIP</a:t>
            </a:r>
            <a:r>
              <a:rPr lang="zh-CN" altLang="en-US">
                <a:solidFill>
                  <a:srgbClr val="262626"/>
                </a:solidFill>
                <a:latin typeface="黑体" panose="02010609060101010101" pitchFamily="49" charset="-122"/>
                <a:sym typeface="黑体" panose="02010609060101010101" pitchFamily="49" charset="-122"/>
              </a:rPr>
              <a:t>简介 </a:t>
            </a:r>
            <a:endParaRPr lang="zh-CN" altLang="en-US">
              <a:latin typeface="黑体" panose="02010609060101010101" pitchFamily="49" charset="-122"/>
            </a:endParaRPr>
          </a:p>
        </p:txBody>
      </p:sp>
      <p:sp>
        <p:nvSpPr>
          <p:cNvPr id="141314" name="文本框 16"/>
          <p:cNvSpPr txBox="1">
            <a:spLocks noChangeArrowheads="1"/>
          </p:cNvSpPr>
          <p:nvPr>
            <p:custDataLst>
              <p:tags r:id="rId1"/>
            </p:custDataLst>
          </p:nvPr>
        </p:nvSpPr>
        <p:spPr bwMode="auto">
          <a:xfrm>
            <a:off x="1108710" y="984250"/>
            <a:ext cx="9742170" cy="991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nchor="ctr"/>
          <a:lstStyle>
            <a:lvl1pPr>
              <a:defRPr>
                <a:solidFill>
                  <a:schemeClr val="tx1"/>
                </a:solidFill>
                <a:latin typeface="Arial" panose="020B0604020202020204" pitchFamily="34" charset="0"/>
                <a:ea typeface="黑体" panose="02010609060101010101" pitchFamily="49" charset="-122"/>
              </a:defRPr>
            </a:lvl1pPr>
            <a:lvl2pPr>
              <a:defRPr>
                <a:solidFill>
                  <a:schemeClr val="tx1"/>
                </a:solidFill>
                <a:latin typeface="Arial" panose="020B0604020202020204" pitchFamily="34" charset="0"/>
                <a:ea typeface="黑体" panose="02010609060101010101" pitchFamily="49" charset="-122"/>
              </a:defRPr>
            </a:lvl2pPr>
            <a:lvl3pPr>
              <a:defRPr>
                <a:solidFill>
                  <a:schemeClr val="tx1"/>
                </a:solidFill>
                <a:latin typeface="Arial" panose="020B0604020202020204" pitchFamily="34" charset="0"/>
                <a:ea typeface="黑体" panose="02010609060101010101" pitchFamily="49" charset="-122"/>
              </a:defRPr>
            </a:lvl3pPr>
            <a:lvl4pPr>
              <a:defRPr>
                <a:solidFill>
                  <a:schemeClr val="tx1"/>
                </a:solidFill>
                <a:latin typeface="Arial" panose="020B0604020202020204" pitchFamily="34" charset="0"/>
                <a:ea typeface="黑体" panose="02010609060101010101" pitchFamily="49" charset="-122"/>
              </a:defRPr>
            </a:lvl4pPr>
            <a:lvl5pPr>
              <a:defRPr>
                <a:solidFill>
                  <a:schemeClr val="tx1"/>
                </a:solidFill>
                <a:latin typeface="Arial" panose="020B0604020202020204" pitchFamily="34" charset="0"/>
                <a:ea typeface="黑体" panose="02010609060101010101" pitchFamily="49" charset="-122"/>
              </a:defRPr>
            </a:lvl5pPr>
            <a:lvl6pPr fontAlgn="base">
              <a:spcBef>
                <a:spcPct val="0"/>
              </a:spcBef>
              <a:spcAft>
                <a:spcPct val="0"/>
              </a:spcAft>
              <a:defRPr>
                <a:solidFill>
                  <a:schemeClr val="tx1"/>
                </a:solidFill>
                <a:latin typeface="Arial" panose="020B0604020202020204" pitchFamily="34" charset="0"/>
                <a:ea typeface="黑体" panose="02010609060101010101" pitchFamily="49" charset="-122"/>
              </a:defRPr>
            </a:lvl6pPr>
            <a:lvl7pPr fontAlgn="base">
              <a:spcBef>
                <a:spcPct val="0"/>
              </a:spcBef>
              <a:spcAft>
                <a:spcPct val="0"/>
              </a:spcAft>
              <a:defRPr>
                <a:solidFill>
                  <a:schemeClr val="tx1"/>
                </a:solidFill>
                <a:latin typeface="Arial" panose="020B0604020202020204" pitchFamily="34" charset="0"/>
                <a:ea typeface="黑体" panose="02010609060101010101" pitchFamily="49" charset="-122"/>
              </a:defRPr>
            </a:lvl7pPr>
            <a:lvl8pPr fontAlgn="base">
              <a:spcBef>
                <a:spcPct val="0"/>
              </a:spcBef>
              <a:spcAft>
                <a:spcPct val="0"/>
              </a:spcAft>
              <a:defRPr>
                <a:solidFill>
                  <a:schemeClr val="tx1"/>
                </a:solidFill>
                <a:latin typeface="Arial" panose="020B0604020202020204" pitchFamily="34" charset="0"/>
                <a:ea typeface="黑体" panose="02010609060101010101" pitchFamily="49" charset="-122"/>
              </a:defRPr>
            </a:lvl8pPr>
            <a:lvl9pPr fontAlgn="base">
              <a:spcBef>
                <a:spcPct val="0"/>
              </a:spcBef>
              <a:spcAft>
                <a:spcPct val="0"/>
              </a:spcAft>
              <a:defRPr>
                <a:solidFill>
                  <a:schemeClr val="tx1"/>
                </a:solidFill>
                <a:latin typeface="Arial" panose="020B0604020202020204" pitchFamily="34" charset="0"/>
                <a:ea typeface="黑体" panose="02010609060101010101" pitchFamily="49" charset="-122"/>
              </a:defRPr>
            </a:lvl9pPr>
          </a:lstStyle>
          <a:p>
            <a:pPr lvl="1"/>
            <a:r>
              <a:rPr lang="en-US" altLang="zh-CN" sz="2000">
                <a:latin typeface="黑体" panose="02010609060101010101" pitchFamily="49" charset="-122"/>
                <a:sym typeface="宋体" panose="02010600030101010101" pitchFamily="2" charset="-122"/>
              </a:rPr>
              <a:t>1.3 sip</a:t>
            </a:r>
            <a:r>
              <a:rPr lang="zh-CN" altLang="en-US" sz="2000">
                <a:latin typeface="黑体" panose="02010609060101010101" pitchFamily="49" charset="-122"/>
                <a:sym typeface="宋体" panose="02010600030101010101" pitchFamily="2" charset="-122"/>
              </a:rPr>
              <a:t>应答</a:t>
            </a:r>
            <a:r>
              <a:rPr lang="zh-CN" altLang="en-US" sz="2000">
                <a:latin typeface="黑体" panose="02010609060101010101" pitchFamily="49" charset="-122"/>
                <a:sym typeface="宋体" panose="02010600030101010101" pitchFamily="2" charset="-122"/>
              </a:rPr>
              <a:t>消息类型</a:t>
            </a:r>
            <a:endParaRPr lang="zh-CN" altLang="en-US" sz="2000">
              <a:latin typeface="黑体" panose="02010609060101010101" pitchFamily="49" charset="-122"/>
              <a:sym typeface="宋体" panose="02010600030101010101" pitchFamily="2" charset="-122"/>
            </a:endParaRPr>
          </a:p>
          <a:p>
            <a:pPr lvl="1"/>
            <a:endParaRPr lang="zh-CN" altLang="en-US" sz="2000">
              <a:latin typeface="黑体" panose="02010609060101010101" pitchFamily="49" charset="-122"/>
            </a:endParaRPr>
          </a:p>
        </p:txBody>
      </p:sp>
      <p:pic>
        <p:nvPicPr>
          <p:cNvPr id="141316" name="图片 23" descr="图片包含 标牌, 物体, 急救箱, 户外&#10;&#10;描述已自动生成"/>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4238" y="5038725"/>
            <a:ext cx="5778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7"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74555" y="4389755"/>
            <a:ext cx="5651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8" name="图片 3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940" y="5038408"/>
            <a:ext cx="642938"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1319" name="图片 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23" y="4389438"/>
            <a:ext cx="649287" cy="649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6"/>
          <a:stretch>
            <a:fillRect/>
          </a:stretch>
        </p:blipFill>
        <p:spPr>
          <a:xfrm>
            <a:off x="3025140" y="1833880"/>
            <a:ext cx="3866515" cy="3552825"/>
          </a:xfrm>
          <a:prstGeom prst="rect">
            <a:avLst/>
          </a:prstGeom>
        </p:spPr>
      </p:pic>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内容占位符 1"/>
          <p:cNvSpPr>
            <a:spLocks noGrp="1" noChangeArrowheads="1"/>
          </p:cNvSpPr>
          <p:nvPr>
            <p:ph sz="quarter" idx="18"/>
          </p:nvPr>
        </p:nvSpPr>
        <p:spPr bwMode="auto">
          <a:xfrm>
            <a:off x="652463" y="368300"/>
            <a:ext cx="4410075" cy="5016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fontAlgn="base">
              <a:spcAft>
                <a:spcPct val="0"/>
              </a:spcAft>
            </a:pPr>
            <a:r>
              <a:rPr lang="zh-CN" altLang="en-US">
                <a:solidFill>
                  <a:srgbClr val="262626"/>
                </a:solidFill>
                <a:latin typeface="黑体" panose="02010609060101010101" pitchFamily="49" charset="-122"/>
                <a:sym typeface="黑体" panose="02010609060101010101" pitchFamily="49" charset="-122"/>
              </a:rPr>
              <a:t>一、</a:t>
            </a:r>
            <a:r>
              <a:rPr lang="en-US" altLang="zh-CN">
                <a:solidFill>
                  <a:srgbClr val="262626"/>
                </a:solidFill>
                <a:latin typeface="黑体" panose="02010609060101010101" pitchFamily="49" charset="-122"/>
                <a:sym typeface="黑体" panose="02010609060101010101" pitchFamily="49" charset="-122"/>
              </a:rPr>
              <a:t>SIP</a:t>
            </a:r>
            <a:r>
              <a:rPr lang="zh-CN" altLang="en-US">
                <a:solidFill>
                  <a:srgbClr val="262626"/>
                </a:solidFill>
                <a:latin typeface="黑体" panose="02010609060101010101" pitchFamily="49" charset="-122"/>
                <a:sym typeface="黑体" panose="02010609060101010101" pitchFamily="49" charset="-122"/>
              </a:rPr>
              <a:t>简介</a:t>
            </a:r>
            <a:r>
              <a:rPr lang="zh-CN" altLang="en-US">
                <a:solidFill>
                  <a:srgbClr val="262626"/>
                </a:solidFill>
                <a:latin typeface="黑体" panose="02010609060101010101" pitchFamily="49" charset="-122"/>
                <a:sym typeface="黑体" panose="02010609060101010101" pitchFamily="49" charset="-122"/>
              </a:rPr>
              <a:t> </a:t>
            </a:r>
            <a:endParaRPr lang="zh-CN" altLang="en-US">
              <a:latin typeface="黑体" panose="02010609060101010101" pitchFamily="49" charset="-122"/>
            </a:endParaRPr>
          </a:p>
        </p:txBody>
      </p:sp>
      <p:grpSp>
        <p:nvGrpSpPr>
          <p:cNvPr id="143437" name="组合 231"/>
          <p:cNvGrpSpPr/>
          <p:nvPr/>
        </p:nvGrpSpPr>
        <p:grpSpPr bwMode="auto">
          <a:xfrm>
            <a:off x="9461500" y="2938463"/>
            <a:ext cx="1504950" cy="2157412"/>
            <a:chOff x="9791656" y="4510639"/>
            <a:chExt cx="1042421" cy="1717397"/>
          </a:xfrm>
        </p:grpSpPr>
        <p:sp>
          <p:nvSpPr>
            <p:cNvPr id="152" name="Freeform 238"/>
            <p:cNvSpPr/>
            <p:nvPr/>
          </p:nvSpPr>
          <p:spPr>
            <a:xfrm>
              <a:off x="10092946" y="5794580"/>
              <a:ext cx="447538" cy="433456"/>
            </a:xfrm>
            <a:custGeom>
              <a:avLst/>
              <a:gdLst>
                <a:gd name="connsiteX0" fmla="*/ 55291 w 1064006"/>
                <a:gd name="connsiteY0" fmla="*/ 0 h 1188564"/>
                <a:gd name="connsiteX1" fmla="*/ 1008717 w 1064006"/>
                <a:gd name="connsiteY1" fmla="*/ 0 h 1188564"/>
                <a:gd name="connsiteX2" fmla="*/ 1005879 w 1064006"/>
                <a:gd name="connsiteY2" fmla="*/ 198055 h 1188564"/>
                <a:gd name="connsiteX3" fmla="*/ 1025324 w 1064006"/>
                <a:gd name="connsiteY3" fmla="*/ 201981 h 1188564"/>
                <a:gd name="connsiteX4" fmla="*/ 1064006 w 1064006"/>
                <a:gd name="connsiteY4" fmla="*/ 260338 h 1188564"/>
                <a:gd name="connsiteX5" fmla="*/ 1025324 w 1064006"/>
                <a:gd name="connsiteY5" fmla="*/ 318695 h 1188564"/>
                <a:gd name="connsiteX6" fmla="*/ 1004089 w 1064006"/>
                <a:gd name="connsiteY6" fmla="*/ 322982 h 1188564"/>
                <a:gd name="connsiteX7" fmla="*/ 1003464 w 1064006"/>
                <a:gd name="connsiteY7" fmla="*/ 366582 h 1188564"/>
                <a:gd name="connsiteX8" fmla="*/ 1025324 w 1064006"/>
                <a:gd name="connsiteY8" fmla="*/ 370996 h 1188564"/>
                <a:gd name="connsiteX9" fmla="*/ 1064006 w 1064006"/>
                <a:gd name="connsiteY9" fmla="*/ 429353 h 1188564"/>
                <a:gd name="connsiteX10" fmla="*/ 1025324 w 1064006"/>
                <a:gd name="connsiteY10" fmla="*/ 487710 h 1188564"/>
                <a:gd name="connsiteX11" fmla="*/ 1001659 w 1064006"/>
                <a:gd name="connsiteY11" fmla="*/ 492487 h 1188564"/>
                <a:gd name="connsiteX12" fmla="*/ 1001049 w 1064006"/>
                <a:gd name="connsiteY12" fmla="*/ 535111 h 1188564"/>
                <a:gd name="connsiteX13" fmla="*/ 1025324 w 1064006"/>
                <a:gd name="connsiteY13" fmla="*/ 540012 h 1188564"/>
                <a:gd name="connsiteX14" fmla="*/ 1064006 w 1064006"/>
                <a:gd name="connsiteY14" fmla="*/ 598369 h 1188564"/>
                <a:gd name="connsiteX15" fmla="*/ 1000672 w 1064006"/>
                <a:gd name="connsiteY15" fmla="*/ 661703 h 1188564"/>
                <a:gd name="connsiteX16" fmla="*/ 999234 w 1064006"/>
                <a:gd name="connsiteY16" fmla="*/ 661703 h 1188564"/>
                <a:gd name="connsiteX17" fmla="*/ 998628 w 1064006"/>
                <a:gd name="connsiteY17" fmla="*/ 704051 h 1188564"/>
                <a:gd name="connsiteX18" fmla="*/ 1000672 w 1064006"/>
                <a:gd name="connsiteY18" fmla="*/ 704051 h 1188564"/>
                <a:gd name="connsiteX19" fmla="*/ 1064006 w 1064006"/>
                <a:gd name="connsiteY19" fmla="*/ 767385 h 1188564"/>
                <a:gd name="connsiteX20" fmla="*/ 1000672 w 1064006"/>
                <a:gd name="connsiteY20" fmla="*/ 830719 h 1188564"/>
                <a:gd name="connsiteX21" fmla="*/ 961543 w 1064006"/>
                <a:gd name="connsiteY21" fmla="*/ 830719 h 1188564"/>
                <a:gd name="connsiteX22" fmla="*/ 960691 w 1064006"/>
                <a:gd name="connsiteY22" fmla="*/ 839174 h 1188564"/>
                <a:gd name="connsiteX23" fmla="*/ 532003 w 1064006"/>
                <a:gd name="connsiteY23" fmla="*/ 1188564 h 1188564"/>
                <a:gd name="connsiteX24" fmla="*/ 103315 w 1064006"/>
                <a:gd name="connsiteY24" fmla="*/ 839174 h 1188564"/>
                <a:gd name="connsiteX25" fmla="*/ 102463 w 1064006"/>
                <a:gd name="connsiteY25" fmla="*/ 830719 h 1188564"/>
                <a:gd name="connsiteX26" fmla="*/ 63334 w 1064006"/>
                <a:gd name="connsiteY26" fmla="*/ 830719 h 1188564"/>
                <a:gd name="connsiteX27" fmla="*/ 0 w 1064006"/>
                <a:gd name="connsiteY27" fmla="*/ 767385 h 1188564"/>
                <a:gd name="connsiteX28" fmla="*/ 63334 w 1064006"/>
                <a:gd name="connsiteY28" fmla="*/ 704051 h 1188564"/>
                <a:gd name="connsiteX29" fmla="*/ 65381 w 1064006"/>
                <a:gd name="connsiteY29" fmla="*/ 704051 h 1188564"/>
                <a:gd name="connsiteX30" fmla="*/ 64774 w 1064006"/>
                <a:gd name="connsiteY30" fmla="*/ 661703 h 1188564"/>
                <a:gd name="connsiteX31" fmla="*/ 63334 w 1064006"/>
                <a:gd name="connsiteY31" fmla="*/ 661703 h 1188564"/>
                <a:gd name="connsiteX32" fmla="*/ 0 w 1064006"/>
                <a:gd name="connsiteY32" fmla="*/ 598369 h 1188564"/>
                <a:gd name="connsiteX33" fmla="*/ 38682 w 1064006"/>
                <a:gd name="connsiteY33" fmla="*/ 540012 h 1188564"/>
                <a:gd name="connsiteX34" fmla="*/ 62960 w 1064006"/>
                <a:gd name="connsiteY34" fmla="*/ 535110 h 1188564"/>
                <a:gd name="connsiteX35" fmla="*/ 62349 w 1064006"/>
                <a:gd name="connsiteY35" fmla="*/ 492488 h 1188564"/>
                <a:gd name="connsiteX36" fmla="*/ 38682 w 1064006"/>
                <a:gd name="connsiteY36" fmla="*/ 487710 h 1188564"/>
                <a:gd name="connsiteX37" fmla="*/ 0 w 1064006"/>
                <a:gd name="connsiteY37" fmla="*/ 429353 h 1188564"/>
                <a:gd name="connsiteX38" fmla="*/ 38682 w 1064006"/>
                <a:gd name="connsiteY38" fmla="*/ 370996 h 1188564"/>
                <a:gd name="connsiteX39" fmla="*/ 60544 w 1064006"/>
                <a:gd name="connsiteY39" fmla="*/ 366582 h 1188564"/>
                <a:gd name="connsiteX40" fmla="*/ 59920 w 1064006"/>
                <a:gd name="connsiteY40" fmla="*/ 322982 h 1188564"/>
                <a:gd name="connsiteX41" fmla="*/ 38682 w 1064006"/>
                <a:gd name="connsiteY41" fmla="*/ 318695 h 1188564"/>
                <a:gd name="connsiteX42" fmla="*/ 0 w 1064006"/>
                <a:gd name="connsiteY42" fmla="*/ 260338 h 1188564"/>
                <a:gd name="connsiteX43" fmla="*/ 38682 w 1064006"/>
                <a:gd name="connsiteY43" fmla="*/ 201981 h 1188564"/>
                <a:gd name="connsiteX44" fmla="*/ 58129 w 1064006"/>
                <a:gd name="connsiteY44" fmla="*/ 198055 h 1188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064006" h="1188564">
                  <a:moveTo>
                    <a:pt x="55291" y="0"/>
                  </a:moveTo>
                  <a:lnTo>
                    <a:pt x="1008717" y="0"/>
                  </a:lnTo>
                  <a:lnTo>
                    <a:pt x="1005879" y="198055"/>
                  </a:lnTo>
                  <a:lnTo>
                    <a:pt x="1025324" y="201981"/>
                  </a:lnTo>
                  <a:cubicBezTo>
                    <a:pt x="1048056" y="211596"/>
                    <a:pt x="1064006" y="234104"/>
                    <a:pt x="1064006" y="260338"/>
                  </a:cubicBezTo>
                  <a:cubicBezTo>
                    <a:pt x="1064006" y="286571"/>
                    <a:pt x="1048056" y="309080"/>
                    <a:pt x="1025324" y="318695"/>
                  </a:cubicBezTo>
                  <a:lnTo>
                    <a:pt x="1004089" y="322982"/>
                  </a:lnTo>
                  <a:lnTo>
                    <a:pt x="1003464" y="366582"/>
                  </a:lnTo>
                  <a:lnTo>
                    <a:pt x="1025324" y="370996"/>
                  </a:lnTo>
                  <a:cubicBezTo>
                    <a:pt x="1048056" y="380611"/>
                    <a:pt x="1064006" y="403119"/>
                    <a:pt x="1064006" y="429353"/>
                  </a:cubicBezTo>
                  <a:cubicBezTo>
                    <a:pt x="1064006" y="455586"/>
                    <a:pt x="1048056" y="478095"/>
                    <a:pt x="1025324" y="487710"/>
                  </a:cubicBezTo>
                  <a:lnTo>
                    <a:pt x="1001659" y="492487"/>
                  </a:lnTo>
                  <a:lnTo>
                    <a:pt x="1001049" y="535111"/>
                  </a:lnTo>
                  <a:lnTo>
                    <a:pt x="1025324" y="540012"/>
                  </a:lnTo>
                  <a:cubicBezTo>
                    <a:pt x="1048056" y="549627"/>
                    <a:pt x="1064006" y="572135"/>
                    <a:pt x="1064006" y="598369"/>
                  </a:cubicBezTo>
                  <a:cubicBezTo>
                    <a:pt x="1064006" y="633347"/>
                    <a:pt x="1035650" y="661703"/>
                    <a:pt x="1000672" y="661703"/>
                  </a:cubicBezTo>
                  <a:lnTo>
                    <a:pt x="999234" y="661703"/>
                  </a:lnTo>
                  <a:lnTo>
                    <a:pt x="998628" y="704051"/>
                  </a:lnTo>
                  <a:lnTo>
                    <a:pt x="1000672" y="704051"/>
                  </a:lnTo>
                  <a:cubicBezTo>
                    <a:pt x="1035650" y="704051"/>
                    <a:pt x="1064006" y="732407"/>
                    <a:pt x="1064006" y="767385"/>
                  </a:cubicBezTo>
                  <a:cubicBezTo>
                    <a:pt x="1064006" y="802363"/>
                    <a:pt x="1035650" y="830719"/>
                    <a:pt x="1000672" y="830719"/>
                  </a:cubicBezTo>
                  <a:lnTo>
                    <a:pt x="961543" y="830719"/>
                  </a:lnTo>
                  <a:lnTo>
                    <a:pt x="960691" y="839174"/>
                  </a:lnTo>
                  <a:cubicBezTo>
                    <a:pt x="919889" y="1038571"/>
                    <a:pt x="743463" y="1188564"/>
                    <a:pt x="532003" y="1188564"/>
                  </a:cubicBezTo>
                  <a:cubicBezTo>
                    <a:pt x="320544" y="1188564"/>
                    <a:pt x="144118" y="1038571"/>
                    <a:pt x="103315" y="839174"/>
                  </a:cubicBezTo>
                  <a:lnTo>
                    <a:pt x="102463" y="830719"/>
                  </a:lnTo>
                  <a:lnTo>
                    <a:pt x="63334" y="830719"/>
                  </a:lnTo>
                  <a:cubicBezTo>
                    <a:pt x="28356" y="830719"/>
                    <a:pt x="0" y="802363"/>
                    <a:pt x="0" y="767385"/>
                  </a:cubicBezTo>
                  <a:cubicBezTo>
                    <a:pt x="0" y="732407"/>
                    <a:pt x="28356" y="704051"/>
                    <a:pt x="63334" y="704051"/>
                  </a:cubicBezTo>
                  <a:lnTo>
                    <a:pt x="65381" y="704051"/>
                  </a:lnTo>
                  <a:lnTo>
                    <a:pt x="64774" y="661703"/>
                  </a:lnTo>
                  <a:lnTo>
                    <a:pt x="63334" y="661703"/>
                  </a:lnTo>
                  <a:cubicBezTo>
                    <a:pt x="28356" y="661703"/>
                    <a:pt x="0" y="633347"/>
                    <a:pt x="0" y="598369"/>
                  </a:cubicBezTo>
                  <a:cubicBezTo>
                    <a:pt x="0" y="572135"/>
                    <a:pt x="15950" y="549627"/>
                    <a:pt x="38682" y="540012"/>
                  </a:cubicBezTo>
                  <a:lnTo>
                    <a:pt x="62960" y="535110"/>
                  </a:lnTo>
                  <a:lnTo>
                    <a:pt x="62349" y="492488"/>
                  </a:lnTo>
                  <a:lnTo>
                    <a:pt x="38682" y="487710"/>
                  </a:lnTo>
                  <a:cubicBezTo>
                    <a:pt x="15950" y="478095"/>
                    <a:pt x="0" y="455586"/>
                    <a:pt x="0" y="429353"/>
                  </a:cubicBezTo>
                  <a:cubicBezTo>
                    <a:pt x="0" y="403119"/>
                    <a:pt x="15950" y="380611"/>
                    <a:pt x="38682" y="370996"/>
                  </a:cubicBezTo>
                  <a:lnTo>
                    <a:pt x="60544" y="366582"/>
                  </a:lnTo>
                  <a:lnTo>
                    <a:pt x="59920" y="322982"/>
                  </a:lnTo>
                  <a:lnTo>
                    <a:pt x="38682" y="318695"/>
                  </a:lnTo>
                  <a:cubicBezTo>
                    <a:pt x="15950" y="309080"/>
                    <a:pt x="0" y="286571"/>
                    <a:pt x="0" y="260338"/>
                  </a:cubicBezTo>
                  <a:cubicBezTo>
                    <a:pt x="0" y="234104"/>
                    <a:pt x="15950" y="211596"/>
                    <a:pt x="38682" y="201981"/>
                  </a:cubicBezTo>
                  <a:lnTo>
                    <a:pt x="58129" y="198055"/>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53" name="Oval 239"/>
            <p:cNvSpPr/>
            <p:nvPr/>
          </p:nvSpPr>
          <p:spPr>
            <a:xfrm>
              <a:off x="10089648" y="5660625"/>
              <a:ext cx="80270" cy="808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54" name="Oval 240"/>
            <p:cNvSpPr/>
            <p:nvPr/>
          </p:nvSpPr>
          <p:spPr>
            <a:xfrm>
              <a:off x="10465711" y="5660625"/>
              <a:ext cx="59378" cy="5939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55" name="Oval 241"/>
            <p:cNvSpPr/>
            <p:nvPr/>
          </p:nvSpPr>
          <p:spPr>
            <a:xfrm>
              <a:off x="10285377" y="5675790"/>
              <a:ext cx="58278" cy="58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56" name="Oval 242"/>
            <p:cNvSpPr/>
            <p:nvPr/>
          </p:nvSpPr>
          <p:spPr>
            <a:xfrm>
              <a:off x="9964294" y="5443265"/>
              <a:ext cx="80270" cy="79614"/>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57" name="Oval 243"/>
            <p:cNvSpPr/>
            <p:nvPr/>
          </p:nvSpPr>
          <p:spPr>
            <a:xfrm>
              <a:off x="9827943" y="5232224"/>
              <a:ext cx="80270" cy="808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58" name="Oval 244"/>
            <p:cNvSpPr/>
            <p:nvPr/>
          </p:nvSpPr>
          <p:spPr>
            <a:xfrm>
              <a:off x="9791656" y="4968106"/>
              <a:ext cx="80271" cy="808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59" name="Oval 245"/>
            <p:cNvSpPr/>
            <p:nvPr/>
          </p:nvSpPr>
          <p:spPr>
            <a:xfrm>
              <a:off x="9923608" y="4661021"/>
              <a:ext cx="80271" cy="7961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60" name="Oval 246"/>
            <p:cNvSpPr/>
            <p:nvPr/>
          </p:nvSpPr>
          <p:spPr>
            <a:xfrm>
              <a:off x="10132532" y="4524540"/>
              <a:ext cx="80271" cy="7961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61" name="Oval 247"/>
            <p:cNvSpPr/>
            <p:nvPr/>
          </p:nvSpPr>
          <p:spPr>
            <a:xfrm>
              <a:off x="10384341" y="4510639"/>
              <a:ext cx="80270" cy="808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62" name="Oval 248"/>
            <p:cNvSpPr/>
            <p:nvPr/>
          </p:nvSpPr>
          <p:spPr>
            <a:xfrm>
              <a:off x="10653743" y="4681241"/>
              <a:ext cx="80271" cy="808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63" name="Oval 249"/>
            <p:cNvSpPr/>
            <p:nvPr/>
          </p:nvSpPr>
          <p:spPr>
            <a:xfrm>
              <a:off x="10753807" y="4936513"/>
              <a:ext cx="80270" cy="808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64" name="Oval 250"/>
            <p:cNvSpPr/>
            <p:nvPr/>
          </p:nvSpPr>
          <p:spPr>
            <a:xfrm>
              <a:off x="10730715" y="5214531"/>
              <a:ext cx="80271" cy="7961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65" name="Oval 251"/>
            <p:cNvSpPr/>
            <p:nvPr/>
          </p:nvSpPr>
          <p:spPr>
            <a:xfrm>
              <a:off x="10580070" y="5460958"/>
              <a:ext cx="59378" cy="58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66" name="Oval 252"/>
            <p:cNvSpPr/>
            <p:nvPr/>
          </p:nvSpPr>
          <p:spPr>
            <a:xfrm>
              <a:off x="10173218" y="5416727"/>
              <a:ext cx="59378" cy="5939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67" name="Oval 253"/>
            <p:cNvSpPr/>
            <p:nvPr/>
          </p:nvSpPr>
          <p:spPr>
            <a:xfrm>
              <a:off x="10065457" y="4933985"/>
              <a:ext cx="124254" cy="12510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68" name="Oval 254"/>
            <p:cNvSpPr/>
            <p:nvPr/>
          </p:nvSpPr>
          <p:spPr>
            <a:xfrm>
              <a:off x="10315066" y="5189257"/>
              <a:ext cx="182534" cy="18197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69" name="Oval 255"/>
            <p:cNvSpPr/>
            <p:nvPr/>
          </p:nvSpPr>
          <p:spPr>
            <a:xfrm>
              <a:off x="10196309" y="5131126"/>
              <a:ext cx="58279" cy="5813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70" name="Oval 256"/>
            <p:cNvSpPr/>
            <p:nvPr/>
          </p:nvSpPr>
          <p:spPr>
            <a:xfrm>
              <a:off x="9998381" y="5152609"/>
              <a:ext cx="58279" cy="5939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71" name="Oval 257"/>
            <p:cNvSpPr/>
            <p:nvPr/>
          </p:nvSpPr>
          <p:spPr>
            <a:xfrm>
              <a:off x="10312867" y="4709043"/>
              <a:ext cx="59378" cy="5939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72" name="Oval 258"/>
            <p:cNvSpPr/>
            <p:nvPr/>
          </p:nvSpPr>
          <p:spPr>
            <a:xfrm>
              <a:off x="10397536" y="4859426"/>
              <a:ext cx="80270" cy="8087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73" name="Oval 259"/>
            <p:cNvSpPr/>
            <p:nvPr/>
          </p:nvSpPr>
          <p:spPr>
            <a:xfrm>
              <a:off x="10588866" y="5072995"/>
              <a:ext cx="80270" cy="7961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74" name="Oval 260"/>
            <p:cNvSpPr/>
            <p:nvPr/>
          </p:nvSpPr>
          <p:spPr>
            <a:xfrm>
              <a:off x="10069855" y="4710307"/>
              <a:ext cx="124254" cy="125108"/>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sp>
          <p:nvSpPr>
            <p:cNvPr id="175" name="Oval 261"/>
            <p:cNvSpPr/>
            <p:nvPr/>
          </p:nvSpPr>
          <p:spPr>
            <a:xfrm>
              <a:off x="10365647" y="5059094"/>
              <a:ext cx="58279" cy="5939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latin typeface="黑体" panose="02010609060101010101" pitchFamily="49" charset="-122"/>
                <a:ea typeface="黑体" panose="02010609060101010101" pitchFamily="49" charset="-122"/>
              </a:endParaRPr>
            </a:p>
          </p:txBody>
        </p:sp>
        <p:cxnSp>
          <p:nvCxnSpPr>
            <p:cNvPr id="176" name="Straight Connector 262"/>
            <p:cNvCxnSpPr>
              <a:stCxn id="153" idx="6"/>
              <a:endCxn id="155" idx="2"/>
            </p:cNvCxnSpPr>
            <p:nvPr/>
          </p:nvCxnSpPr>
          <p:spPr>
            <a:xfrm>
              <a:off x="10169918" y="5701065"/>
              <a:ext cx="115458" cy="379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7" name="Straight Connector 263"/>
            <p:cNvCxnSpPr>
              <a:stCxn id="155" idx="6"/>
              <a:endCxn id="154" idx="2"/>
            </p:cNvCxnSpPr>
            <p:nvPr/>
          </p:nvCxnSpPr>
          <p:spPr>
            <a:xfrm flipV="1">
              <a:off x="10343655" y="5689691"/>
              <a:ext cx="122056" cy="1516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8" name="Straight Connector 264"/>
            <p:cNvCxnSpPr>
              <a:stCxn id="154" idx="7"/>
              <a:endCxn id="165" idx="3"/>
            </p:cNvCxnSpPr>
            <p:nvPr/>
          </p:nvCxnSpPr>
          <p:spPr>
            <a:xfrm flipV="1">
              <a:off x="10516293" y="5511506"/>
              <a:ext cx="72574" cy="15796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9" name="Straight Connector 265"/>
            <p:cNvCxnSpPr>
              <a:stCxn id="165" idx="7"/>
              <a:endCxn id="164" idx="3"/>
            </p:cNvCxnSpPr>
            <p:nvPr/>
          </p:nvCxnSpPr>
          <p:spPr>
            <a:xfrm flipV="1">
              <a:off x="10630651" y="5282772"/>
              <a:ext cx="112159" cy="18703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0" name="Straight Connector 266"/>
            <p:cNvCxnSpPr>
              <a:stCxn id="164" idx="0"/>
              <a:endCxn id="163" idx="4"/>
            </p:cNvCxnSpPr>
            <p:nvPr/>
          </p:nvCxnSpPr>
          <p:spPr>
            <a:xfrm flipV="1">
              <a:off x="10770300" y="5017391"/>
              <a:ext cx="23092" cy="19714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1" name="Straight Connector 267"/>
            <p:cNvCxnSpPr>
              <a:stCxn id="163" idx="0"/>
              <a:endCxn id="162" idx="5"/>
            </p:cNvCxnSpPr>
            <p:nvPr/>
          </p:nvCxnSpPr>
          <p:spPr>
            <a:xfrm flipH="1" flipV="1">
              <a:off x="10721918" y="4750746"/>
              <a:ext cx="71474" cy="18576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2" name="Straight Connector 268"/>
            <p:cNvCxnSpPr>
              <a:stCxn id="162" idx="1"/>
              <a:endCxn id="161" idx="6"/>
            </p:cNvCxnSpPr>
            <p:nvPr/>
          </p:nvCxnSpPr>
          <p:spPr>
            <a:xfrm flipH="1" flipV="1">
              <a:off x="10464611" y="4551078"/>
              <a:ext cx="201227" cy="14280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3" name="Straight Connector 269"/>
            <p:cNvCxnSpPr>
              <a:stCxn id="161" idx="2"/>
              <a:endCxn id="160" idx="6"/>
            </p:cNvCxnSpPr>
            <p:nvPr/>
          </p:nvCxnSpPr>
          <p:spPr>
            <a:xfrm flipH="1">
              <a:off x="10212803" y="4551078"/>
              <a:ext cx="171538" cy="1390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4" name="Straight Connector 270"/>
            <p:cNvCxnSpPr>
              <a:stCxn id="160" idx="2"/>
              <a:endCxn id="159" idx="7"/>
            </p:cNvCxnSpPr>
            <p:nvPr/>
          </p:nvCxnSpPr>
          <p:spPr>
            <a:xfrm flipH="1">
              <a:off x="9992883" y="4564979"/>
              <a:ext cx="139649" cy="10741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5" name="Straight Connector 271"/>
            <p:cNvCxnSpPr>
              <a:stCxn id="159" idx="3"/>
              <a:endCxn id="158" idx="0"/>
            </p:cNvCxnSpPr>
            <p:nvPr/>
          </p:nvCxnSpPr>
          <p:spPr>
            <a:xfrm flipH="1">
              <a:off x="9832342" y="4729262"/>
              <a:ext cx="103362" cy="23884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6" name="Straight Connector 272"/>
            <p:cNvCxnSpPr>
              <a:stCxn id="158" idx="4"/>
              <a:endCxn id="157" idx="0"/>
            </p:cNvCxnSpPr>
            <p:nvPr/>
          </p:nvCxnSpPr>
          <p:spPr>
            <a:xfrm>
              <a:off x="9832342" y="5048984"/>
              <a:ext cx="35187" cy="18323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7" name="Straight Connector 273"/>
            <p:cNvCxnSpPr>
              <a:stCxn id="157" idx="5"/>
              <a:endCxn id="156" idx="1"/>
            </p:cNvCxnSpPr>
            <p:nvPr/>
          </p:nvCxnSpPr>
          <p:spPr>
            <a:xfrm>
              <a:off x="9896118" y="5301729"/>
              <a:ext cx="80270" cy="15291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8" name="Straight Connector 274"/>
            <p:cNvCxnSpPr>
              <a:stCxn id="156" idx="4"/>
              <a:endCxn id="153" idx="1"/>
            </p:cNvCxnSpPr>
            <p:nvPr/>
          </p:nvCxnSpPr>
          <p:spPr>
            <a:xfrm>
              <a:off x="10004978" y="5522879"/>
              <a:ext cx="96765" cy="15038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9" name="Straight Connector 275"/>
            <p:cNvCxnSpPr>
              <a:stCxn id="153" idx="7"/>
              <a:endCxn id="166" idx="4"/>
            </p:cNvCxnSpPr>
            <p:nvPr/>
          </p:nvCxnSpPr>
          <p:spPr>
            <a:xfrm flipV="1">
              <a:off x="10157823" y="5476122"/>
              <a:ext cx="45083" cy="19714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0" name="Straight Connector 276"/>
            <p:cNvCxnSpPr>
              <a:stCxn id="166" idx="6"/>
              <a:endCxn id="165" idx="2"/>
            </p:cNvCxnSpPr>
            <p:nvPr/>
          </p:nvCxnSpPr>
          <p:spPr>
            <a:xfrm>
              <a:off x="10232596" y="5445793"/>
              <a:ext cx="347474" cy="4423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1" name="Straight Connector 277"/>
            <p:cNvCxnSpPr>
              <a:stCxn id="166" idx="5"/>
              <a:endCxn id="155" idx="0"/>
            </p:cNvCxnSpPr>
            <p:nvPr/>
          </p:nvCxnSpPr>
          <p:spPr>
            <a:xfrm>
              <a:off x="10223799" y="5467276"/>
              <a:ext cx="91266" cy="20851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2" name="Straight Connector 278"/>
            <p:cNvCxnSpPr>
              <a:stCxn id="154" idx="1"/>
              <a:endCxn id="166" idx="5"/>
            </p:cNvCxnSpPr>
            <p:nvPr/>
          </p:nvCxnSpPr>
          <p:spPr>
            <a:xfrm flipH="1" flipV="1">
              <a:off x="10223799" y="5467276"/>
              <a:ext cx="250709" cy="20219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3" name="Straight Connector 279"/>
            <p:cNvCxnSpPr>
              <a:stCxn id="166" idx="1"/>
              <a:endCxn id="170" idx="5"/>
            </p:cNvCxnSpPr>
            <p:nvPr/>
          </p:nvCxnSpPr>
          <p:spPr>
            <a:xfrm flipH="1" flipV="1">
              <a:off x="10047863" y="5203158"/>
              <a:ext cx="134151" cy="22241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4" name="Straight Connector 280"/>
            <p:cNvCxnSpPr>
              <a:stCxn id="156" idx="7"/>
              <a:endCxn id="166" idx="2"/>
            </p:cNvCxnSpPr>
            <p:nvPr/>
          </p:nvCxnSpPr>
          <p:spPr>
            <a:xfrm flipV="1">
              <a:off x="10033568" y="5445793"/>
              <a:ext cx="139650" cy="8846"/>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5" name="Straight Connector 281"/>
            <p:cNvCxnSpPr>
              <a:stCxn id="170" idx="3"/>
              <a:endCxn id="157" idx="7"/>
            </p:cNvCxnSpPr>
            <p:nvPr/>
          </p:nvCxnSpPr>
          <p:spPr>
            <a:xfrm flipH="1">
              <a:off x="9896118" y="5203158"/>
              <a:ext cx="111059" cy="4170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6" name="Straight Connector 282"/>
            <p:cNvCxnSpPr>
              <a:stCxn id="156" idx="0"/>
              <a:endCxn id="170" idx="4"/>
            </p:cNvCxnSpPr>
            <p:nvPr/>
          </p:nvCxnSpPr>
          <p:spPr>
            <a:xfrm flipV="1">
              <a:off x="10004978" y="5212004"/>
              <a:ext cx="21992" cy="23126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7" name="Straight Connector 283"/>
            <p:cNvCxnSpPr>
              <a:stCxn id="170" idx="0"/>
              <a:endCxn id="159" idx="4"/>
            </p:cNvCxnSpPr>
            <p:nvPr/>
          </p:nvCxnSpPr>
          <p:spPr>
            <a:xfrm flipH="1" flipV="1">
              <a:off x="9964294" y="4740636"/>
              <a:ext cx="62677" cy="41197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8" name="Straight Connector 284"/>
            <p:cNvCxnSpPr>
              <a:stCxn id="170" idx="1"/>
              <a:endCxn id="158" idx="6"/>
            </p:cNvCxnSpPr>
            <p:nvPr/>
          </p:nvCxnSpPr>
          <p:spPr>
            <a:xfrm flipH="1" flipV="1">
              <a:off x="9871927" y="5008545"/>
              <a:ext cx="135250" cy="15291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9" name="Straight Connector 285"/>
            <p:cNvCxnSpPr>
              <a:stCxn id="159" idx="6"/>
              <a:endCxn id="174" idx="1"/>
            </p:cNvCxnSpPr>
            <p:nvPr/>
          </p:nvCxnSpPr>
          <p:spPr>
            <a:xfrm>
              <a:off x="10003879" y="4700197"/>
              <a:ext cx="84669" cy="2780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0" name="Straight Connector 286"/>
            <p:cNvCxnSpPr>
              <a:stCxn id="174" idx="4"/>
              <a:endCxn id="167" idx="0"/>
            </p:cNvCxnSpPr>
            <p:nvPr/>
          </p:nvCxnSpPr>
          <p:spPr>
            <a:xfrm flipH="1">
              <a:off x="10127034" y="4835415"/>
              <a:ext cx="5498" cy="9857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1" name="Straight Connector 287"/>
            <p:cNvCxnSpPr>
              <a:stCxn id="167" idx="5"/>
              <a:endCxn id="169" idx="1"/>
            </p:cNvCxnSpPr>
            <p:nvPr/>
          </p:nvCxnSpPr>
          <p:spPr>
            <a:xfrm>
              <a:off x="10171018" y="5041402"/>
              <a:ext cx="32988" cy="9857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2" name="Straight Connector 288"/>
            <p:cNvCxnSpPr>
              <a:stCxn id="169" idx="5"/>
              <a:endCxn id="168" idx="1"/>
            </p:cNvCxnSpPr>
            <p:nvPr/>
          </p:nvCxnSpPr>
          <p:spPr>
            <a:xfrm>
              <a:off x="10245791" y="5180411"/>
              <a:ext cx="96765" cy="35384"/>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3" name="Straight Connector 289"/>
            <p:cNvCxnSpPr>
              <a:stCxn id="168" idx="5"/>
              <a:endCxn id="165" idx="1"/>
            </p:cNvCxnSpPr>
            <p:nvPr/>
          </p:nvCxnSpPr>
          <p:spPr>
            <a:xfrm>
              <a:off x="10471209" y="5344695"/>
              <a:ext cx="117658" cy="12510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4" name="Straight Connector 290"/>
            <p:cNvCxnSpPr>
              <a:stCxn id="168" idx="3"/>
              <a:endCxn id="166" idx="7"/>
            </p:cNvCxnSpPr>
            <p:nvPr/>
          </p:nvCxnSpPr>
          <p:spPr>
            <a:xfrm flipH="1">
              <a:off x="10223799" y="5344695"/>
              <a:ext cx="118757" cy="8087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5" name="Straight Connector 291"/>
            <p:cNvCxnSpPr>
              <a:stCxn id="169" idx="3"/>
              <a:endCxn id="170" idx="6"/>
            </p:cNvCxnSpPr>
            <p:nvPr/>
          </p:nvCxnSpPr>
          <p:spPr>
            <a:xfrm flipH="1">
              <a:off x="10056660" y="5180411"/>
              <a:ext cx="147346" cy="252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6" name="Straight Connector 292"/>
            <p:cNvCxnSpPr>
              <a:stCxn id="167" idx="3"/>
              <a:endCxn id="170" idx="7"/>
            </p:cNvCxnSpPr>
            <p:nvPr/>
          </p:nvCxnSpPr>
          <p:spPr>
            <a:xfrm flipH="1">
              <a:off x="10047863" y="5041402"/>
              <a:ext cx="35187" cy="120053"/>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7" name="Straight Connector 293"/>
            <p:cNvCxnSpPr>
              <a:stCxn id="167" idx="7"/>
              <a:endCxn id="171" idx="3"/>
            </p:cNvCxnSpPr>
            <p:nvPr/>
          </p:nvCxnSpPr>
          <p:spPr>
            <a:xfrm flipV="1">
              <a:off x="10171018" y="4759592"/>
              <a:ext cx="150645" cy="19335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8" name="Straight Connector 294"/>
            <p:cNvCxnSpPr>
              <a:stCxn id="171" idx="7"/>
              <a:endCxn id="161" idx="3"/>
            </p:cNvCxnSpPr>
            <p:nvPr/>
          </p:nvCxnSpPr>
          <p:spPr>
            <a:xfrm flipV="1">
              <a:off x="10363448" y="4578880"/>
              <a:ext cx="32988" cy="13900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9" name="Straight Connector 295"/>
            <p:cNvCxnSpPr>
              <a:stCxn id="174" idx="7"/>
              <a:endCxn id="161" idx="3"/>
            </p:cNvCxnSpPr>
            <p:nvPr/>
          </p:nvCxnSpPr>
          <p:spPr>
            <a:xfrm flipV="1">
              <a:off x="10176516" y="4578880"/>
              <a:ext cx="219920" cy="14911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0" name="Straight Connector 296"/>
            <p:cNvCxnSpPr>
              <a:stCxn id="160" idx="5"/>
              <a:endCxn id="171" idx="1"/>
            </p:cNvCxnSpPr>
            <p:nvPr/>
          </p:nvCxnSpPr>
          <p:spPr>
            <a:xfrm>
              <a:off x="10201807" y="4592780"/>
              <a:ext cx="119856" cy="12510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1" name="Straight Connector 297"/>
            <p:cNvCxnSpPr>
              <a:stCxn id="172" idx="7"/>
              <a:endCxn id="162" idx="3"/>
            </p:cNvCxnSpPr>
            <p:nvPr/>
          </p:nvCxnSpPr>
          <p:spPr>
            <a:xfrm flipV="1">
              <a:off x="10465711" y="4750746"/>
              <a:ext cx="200127" cy="121317"/>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2" name="Straight Connector 298"/>
            <p:cNvCxnSpPr>
              <a:stCxn id="172" idx="0"/>
              <a:endCxn id="161" idx="4"/>
            </p:cNvCxnSpPr>
            <p:nvPr/>
          </p:nvCxnSpPr>
          <p:spPr>
            <a:xfrm flipH="1" flipV="1">
              <a:off x="10423926" y="4591517"/>
              <a:ext cx="14294" cy="267909"/>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3" name="Straight Connector 299"/>
            <p:cNvCxnSpPr>
              <a:stCxn id="172" idx="1"/>
              <a:endCxn id="171" idx="5"/>
            </p:cNvCxnSpPr>
            <p:nvPr/>
          </p:nvCxnSpPr>
          <p:spPr>
            <a:xfrm flipH="1" flipV="1">
              <a:off x="10363448" y="4759592"/>
              <a:ext cx="46183" cy="112472"/>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4" name="Straight Connector 300"/>
            <p:cNvCxnSpPr>
              <a:stCxn id="175" idx="0"/>
              <a:endCxn id="172" idx="4"/>
            </p:cNvCxnSpPr>
            <p:nvPr/>
          </p:nvCxnSpPr>
          <p:spPr>
            <a:xfrm flipV="1">
              <a:off x="10395337" y="4940304"/>
              <a:ext cx="42884" cy="11879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5" name="Straight Connector 301"/>
            <p:cNvCxnSpPr>
              <a:stCxn id="175" idx="4"/>
              <a:endCxn id="168" idx="0"/>
            </p:cNvCxnSpPr>
            <p:nvPr/>
          </p:nvCxnSpPr>
          <p:spPr>
            <a:xfrm>
              <a:off x="10395337" y="5118489"/>
              <a:ext cx="10996" cy="7076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6" name="Straight Connector 302"/>
            <p:cNvCxnSpPr>
              <a:stCxn id="175" idx="1"/>
              <a:endCxn id="167" idx="6"/>
            </p:cNvCxnSpPr>
            <p:nvPr/>
          </p:nvCxnSpPr>
          <p:spPr>
            <a:xfrm flipH="1" flipV="1">
              <a:off x="10189711" y="4997171"/>
              <a:ext cx="184733" cy="7076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7" name="Straight Connector 303"/>
            <p:cNvCxnSpPr>
              <a:stCxn id="168" idx="7"/>
              <a:endCxn id="173" idx="3"/>
            </p:cNvCxnSpPr>
            <p:nvPr/>
          </p:nvCxnSpPr>
          <p:spPr>
            <a:xfrm flipV="1">
              <a:off x="10471209" y="5141236"/>
              <a:ext cx="128654" cy="7456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8" name="Straight Connector 304"/>
            <p:cNvCxnSpPr>
              <a:stCxn id="173" idx="0"/>
              <a:endCxn id="162" idx="4"/>
            </p:cNvCxnSpPr>
            <p:nvPr/>
          </p:nvCxnSpPr>
          <p:spPr>
            <a:xfrm flipV="1">
              <a:off x="10628452" y="4762119"/>
              <a:ext cx="65976" cy="310875"/>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9" name="Straight Connector 305"/>
            <p:cNvCxnSpPr>
              <a:stCxn id="173" idx="1"/>
              <a:endCxn id="172" idx="5"/>
            </p:cNvCxnSpPr>
            <p:nvPr/>
          </p:nvCxnSpPr>
          <p:spPr>
            <a:xfrm flipH="1" flipV="1">
              <a:off x="10465711" y="4928930"/>
              <a:ext cx="134151" cy="15543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0" name="Straight Connector 306"/>
            <p:cNvCxnSpPr>
              <a:stCxn id="173" idx="7"/>
              <a:endCxn id="163" idx="3"/>
            </p:cNvCxnSpPr>
            <p:nvPr/>
          </p:nvCxnSpPr>
          <p:spPr>
            <a:xfrm flipV="1">
              <a:off x="10657042" y="5006018"/>
              <a:ext cx="108860" cy="78351"/>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1" name="Straight Connector 307"/>
            <p:cNvCxnSpPr>
              <a:stCxn id="173" idx="5"/>
              <a:endCxn id="164" idx="1"/>
            </p:cNvCxnSpPr>
            <p:nvPr/>
          </p:nvCxnSpPr>
          <p:spPr>
            <a:xfrm>
              <a:off x="10657042" y="5141236"/>
              <a:ext cx="85769" cy="84670"/>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2" name="Straight Connector 308"/>
            <p:cNvCxnSpPr>
              <a:stCxn id="165" idx="0"/>
              <a:endCxn id="173" idx="4"/>
            </p:cNvCxnSpPr>
            <p:nvPr/>
          </p:nvCxnSpPr>
          <p:spPr>
            <a:xfrm flipV="1">
              <a:off x="10609759" y="5152609"/>
              <a:ext cx="18694" cy="308348"/>
            </a:xfrm>
            <a:prstGeom prst="line">
              <a:avLst/>
            </a:prstGeom>
            <a:ln w="3175">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grpSp>
      <p:graphicFrame>
        <p:nvGraphicFramePr>
          <p:cNvPr id="3" name="表格 2"/>
          <p:cNvGraphicFramePr/>
          <p:nvPr>
            <p:custDataLst>
              <p:tags r:id="rId1"/>
            </p:custDataLst>
          </p:nvPr>
        </p:nvGraphicFramePr>
        <p:xfrm>
          <a:off x="380048" y="1696720"/>
          <a:ext cx="11080750" cy="4782820"/>
        </p:xfrm>
        <a:graphic>
          <a:graphicData uri="http://schemas.openxmlformats.org/drawingml/2006/table">
            <a:tbl>
              <a:tblPr firstRow="1" bandRow="1">
                <a:tableStyleId>{0E3FDE45-AF77-4B5C-9715-49D594BDF05E}</a:tableStyleId>
              </a:tblPr>
              <a:tblGrid>
                <a:gridCol w="735690"/>
                <a:gridCol w="2051685"/>
                <a:gridCol w="8293375"/>
              </a:tblGrid>
              <a:tr h="302260">
                <a:tc>
                  <a:txBody>
                    <a:bodyPr/>
                    <a:p>
                      <a:pPr indent="0" algn="ctr">
                        <a:buNone/>
                      </a:pPr>
                      <a:r>
                        <a:rPr lang="zh-CN" altLang="en-US" sz="1600" dirty="0">
                          <a:solidFill>
                            <a:schemeClr val="bg1"/>
                          </a:solidFill>
                        </a:rPr>
                        <a:t>结构</a:t>
                      </a:r>
                      <a:endParaRPr lang="zh-CN" altLang="en-US" sz="1600" dirty="0">
                        <a:solidFill>
                          <a:schemeClr val="bg1"/>
                        </a:solidFill>
                      </a:endParaRPr>
                    </a:p>
                  </a:txBody>
                  <a:tcPr marL="12699" marR="12699" marT="12727" marB="45815"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accent2">
                        <a:lumMod val="75000"/>
                      </a:schemeClr>
                    </a:solidFill>
                  </a:tcPr>
                </a:tc>
                <a:tc>
                  <a:txBody>
                    <a:bodyPr/>
                    <a:p>
                      <a:pPr indent="0" algn="ctr">
                        <a:buNone/>
                      </a:pPr>
                      <a:r>
                        <a:rPr lang="zh-CN" altLang="en-US" sz="1600" dirty="0">
                          <a:solidFill>
                            <a:schemeClr val="bg1"/>
                          </a:solidFill>
                        </a:rPr>
                        <a:t>字段</a:t>
                      </a:r>
                      <a:endParaRPr lang="zh-CN" altLang="en-US" sz="1600" dirty="0">
                        <a:solidFill>
                          <a:schemeClr val="bg1"/>
                        </a:solidFill>
                      </a:endParaRPr>
                    </a:p>
                  </a:txBody>
                  <a:tcPr marL="12699" marR="12699" marT="12727" marB="45815"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accent2">
                        <a:lumMod val="75000"/>
                      </a:schemeClr>
                    </a:solidFill>
                  </a:tcPr>
                </a:tc>
                <a:tc>
                  <a:txBody>
                    <a:bodyPr/>
                    <a:p>
                      <a:pPr indent="0" algn="ctr">
                        <a:buNone/>
                      </a:pPr>
                      <a:r>
                        <a:rPr lang="zh-CN" altLang="en-US" sz="1600" dirty="0">
                          <a:solidFill>
                            <a:schemeClr val="bg1"/>
                          </a:solidFill>
                        </a:rPr>
                        <a:t>说明与</a:t>
                      </a:r>
                      <a:r>
                        <a:rPr lang="zh-CN" altLang="en-US" sz="1600" dirty="0">
                          <a:solidFill>
                            <a:schemeClr val="bg1"/>
                          </a:solidFill>
                        </a:rPr>
                        <a:t>示例</a:t>
                      </a:r>
                      <a:endParaRPr lang="zh-CN" altLang="en-US" sz="1600" dirty="0">
                        <a:solidFill>
                          <a:schemeClr val="bg1"/>
                        </a:solidFill>
                      </a:endParaRPr>
                    </a:p>
                  </a:txBody>
                  <a:tcPr marL="12699" marR="12699" marT="12727" marB="45815" anchor="ctr">
                    <a:lnL w="12700">
                      <a:solidFill>
                        <a:schemeClr val="tx1"/>
                      </a:solidFill>
                      <a:prstDash val="solid"/>
                    </a:lnL>
                    <a:lnR w="12700">
                      <a:solidFill>
                        <a:schemeClr val="tx1"/>
                      </a:solidFill>
                      <a:prstDash val="solid"/>
                    </a:lnR>
                    <a:lnT w="12700" cmpd="sng">
                      <a:solidFill>
                        <a:schemeClr val="tx1"/>
                      </a:solidFill>
                      <a:prstDash val="solid"/>
                    </a:lnT>
                    <a:lnB w="12700" cmpd="sng">
                      <a:solidFill>
                        <a:schemeClr val="tx1"/>
                      </a:solidFill>
                      <a:prstDash val="solid"/>
                    </a:lnB>
                    <a:solidFill>
                      <a:schemeClr val="accent2">
                        <a:lumMod val="75000"/>
                      </a:schemeClr>
                    </a:solidFill>
                  </a:tcPr>
                </a:tc>
              </a:tr>
              <a:tr h="241935">
                <a:tc rowSpan="10">
                  <a:txBody>
                    <a:bodyPr/>
                    <a:p>
                      <a:pPr indent="0" algn="ctr">
                        <a:buNone/>
                      </a:pPr>
                      <a:r>
                        <a:rPr lang="zh-CN" altLang="en-US" sz="1400" dirty="0"/>
                        <a:t>消息头</a:t>
                      </a:r>
                      <a:endParaRPr lang="zh-CN" altLang="en-US" sz="14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t>Requestline</a:t>
                      </a:r>
                      <a:endParaRPr lang="en-US" altLang="zh-CN"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zh-CN" altLang="en-US" sz="1200" dirty="0"/>
                        <a:t>包含消息类型和接收方信息，</a:t>
                      </a:r>
                      <a:r>
                        <a:rPr lang="zh-CN" altLang="en-US" sz="1200" dirty="0"/>
                        <a:t>示例：SUBSCRIBE sip: 01062237498 @192 . 168.2 . 89 : 5060  SIP / 2.0</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41935">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zh-CN" altLang="en-US" sz="1200" dirty="0"/>
                        <a:t>Contact</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zh-CN" altLang="en-US" sz="1200" dirty="0"/>
                        <a:t>联系信息，一般为发送方信息，</a:t>
                      </a:r>
                      <a:r>
                        <a:rPr lang="zh-CN" altLang="en-US" sz="1200" dirty="0"/>
                        <a:t>示例：Contact:  &lt; sip: 01062237498 @192 . 168.2 . 161 : 32092 &gt;</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41935">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t>To</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zh-CN" altLang="en-US" sz="1200" dirty="0"/>
                        <a:t>接收方信息，</a:t>
                      </a:r>
                      <a:r>
                        <a:rPr lang="zh-CN" altLang="en-US" sz="1200" dirty="0"/>
                        <a:t>示例：To : 01062237498&lt; sip: 01062237498 @192 . 168.2 . 89 : 5060 &gt;</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24180">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t>From</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zh-CN" altLang="en-US" sz="1200" dirty="0"/>
                        <a:t>发送方信息，</a:t>
                      </a:r>
                      <a:r>
                        <a:rPr lang="zh-CN" altLang="en-US" sz="1200" dirty="0"/>
                        <a:t>示例：From : 01062237498&lt; sip: 01062237498 @192 . 168.2 . 89 : 5060 &gt; ;tag = e01c2548</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607060">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solidFill>
                            <a:srgbClr val="FF0000"/>
                          </a:solidFill>
                        </a:rPr>
                        <a:t>Call-ID</a:t>
                      </a:r>
                      <a:endParaRPr lang="en-US" altLang="zh-CN" sz="1200" dirty="0">
                        <a:solidFill>
                          <a:srgbClr val="FF0000"/>
                        </a:solidFill>
                      </a:endParaRPr>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zh-CN" altLang="en-US" sz="1200" dirty="0"/>
                        <a:t>会话</a:t>
                      </a:r>
                      <a:r>
                        <a:rPr lang="en-US" altLang="zh-CN" sz="1200" dirty="0"/>
                        <a:t>ID,</a:t>
                      </a:r>
                      <a:r>
                        <a:rPr lang="zh-CN" altLang="en-US" sz="1200" dirty="0"/>
                        <a:t>示例：Call - ID: NDQzMGE1MDMzYWU0NjRiYzMxMGY3NGUxMjBhMjBkNTQ</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24180">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t>CSeq</a:t>
                      </a:r>
                      <a:endParaRPr lang="en-US" altLang="zh-CN"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t>sequence</a:t>
                      </a:r>
                      <a:r>
                        <a:rPr lang="zh-CN" altLang="en-US" sz="1200" dirty="0"/>
                        <a:t>，</a:t>
                      </a:r>
                      <a:r>
                        <a:rPr lang="en-US" altLang="zh-CN" sz="1200" dirty="0"/>
                        <a:t>    </a:t>
                      </a:r>
                      <a:r>
                        <a:rPr lang="zh-CN" altLang="en-US" sz="1200" dirty="0"/>
                        <a:t>示例：</a:t>
                      </a:r>
                      <a:r>
                        <a:rPr lang="en-US" altLang="zh-CN" sz="1200" dirty="0"/>
                        <a:t>   </a:t>
                      </a:r>
                      <a:r>
                        <a:rPr lang="zh-CN" altLang="en-US" sz="1200" dirty="0"/>
                        <a:t>CSeq:  1  SUBSCRIBE</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24180">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t>Content-Length</a:t>
                      </a:r>
                      <a:endParaRPr lang="en-US" altLang="zh-CN"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zh-CN" altLang="en-US" sz="1200" dirty="0"/>
                        <a:t>消息体长度，</a:t>
                      </a:r>
                      <a:r>
                        <a:rPr lang="en-US" altLang="zh-CN" sz="1200" dirty="0"/>
                        <a:t>  </a:t>
                      </a:r>
                      <a:r>
                        <a:rPr lang="zh-CN" altLang="en-US" sz="1200" dirty="0"/>
                        <a:t>示例：Content - Length:  0</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41935">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solidFill>
                            <a:srgbClr val="FF0000"/>
                          </a:solidFill>
                        </a:rPr>
                        <a:t>Expires</a:t>
                      </a:r>
                      <a:endParaRPr lang="en-US" altLang="zh-CN" sz="1200" dirty="0">
                        <a:solidFill>
                          <a:srgbClr val="FF0000"/>
                        </a:solidFill>
                      </a:endParaRPr>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zh-CN" altLang="en-US" sz="1200" dirty="0"/>
                        <a:t>会话有效期，常见与订阅会话，</a:t>
                      </a:r>
                      <a:r>
                        <a:rPr lang="zh-CN" altLang="en-US" sz="1200" dirty="0"/>
                        <a:t>示例：Expires:  300</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41935">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t>Max-Forwards</a:t>
                      </a:r>
                      <a:endParaRPr lang="en-US" altLang="zh-CN"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zh-CN" altLang="en-US" sz="1200" dirty="0"/>
                        <a:t>最大跳数，</a:t>
                      </a:r>
                      <a:r>
                        <a:rPr lang="zh-CN" altLang="en-US" sz="1200" dirty="0"/>
                        <a:t>示例：Max - Forwards:  70</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424180">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t>......</a:t>
                      </a:r>
                      <a:endParaRPr lang="en-US" altLang="zh-CN"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t>......</a:t>
                      </a:r>
                      <a:endParaRPr lang="en-US" altLang="zh-CN"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41935">
                <a:tc rowSpan="4">
                  <a:txBody>
                    <a:bodyPr/>
                    <a:p>
                      <a:pPr indent="0" algn="ctr">
                        <a:buNone/>
                      </a:pPr>
                      <a:r>
                        <a:rPr lang="en-US" altLang="zh-CN" sz="1400" dirty="0"/>
                        <a:t>content-type</a:t>
                      </a:r>
                      <a:endParaRPr lang="en-US" altLang="zh-CN" sz="1400" dirty="0"/>
                    </a:p>
                    <a:p>
                      <a:pPr indent="0" algn="ctr">
                        <a:buNone/>
                      </a:pPr>
                      <a:r>
                        <a:rPr lang="en-US" altLang="zh-CN" sz="1400" dirty="0"/>
                        <a:t>(</a:t>
                      </a:r>
                      <a:r>
                        <a:rPr lang="zh-CN" altLang="en-US" sz="1400" dirty="0"/>
                        <a:t>消息体</a:t>
                      </a:r>
                      <a:r>
                        <a:rPr lang="en-US" altLang="zh-CN" sz="1400" dirty="0"/>
                        <a:t>)</a:t>
                      </a:r>
                      <a:endParaRPr lang="en-US" altLang="zh-CN" sz="14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solidFill>
                            <a:srgbClr val="FF0000"/>
                          </a:solidFill>
                        </a:rPr>
                        <a:t>xml</a:t>
                      </a:r>
                      <a:endParaRPr lang="en-US" altLang="zh-CN" sz="1200" dirty="0">
                        <a:solidFill>
                          <a:srgbClr val="FF0000"/>
                        </a:solidFill>
                      </a:endParaRPr>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zh-CN" altLang="en-US" sz="1200" dirty="0"/>
                        <a:t>注册请求、目录订阅请求、目录变更通知、目录查询请求、目录上报消息</a:t>
                      </a:r>
                      <a:r>
                        <a:rPr lang="zh-CN" altLang="en-US" sz="1200" dirty="0"/>
                        <a:t>等</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41300">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solidFill>
                            <a:srgbClr val="FF0000"/>
                          </a:solidFill>
                        </a:rPr>
                        <a:t>sdp</a:t>
                      </a:r>
                      <a:endParaRPr lang="en-US" altLang="zh-CN" sz="1200" dirty="0">
                        <a:solidFill>
                          <a:srgbClr val="FF0000"/>
                        </a:solidFill>
                      </a:endParaRPr>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t> invite</a:t>
                      </a:r>
                      <a:r>
                        <a:rPr lang="zh-CN" altLang="en-US" sz="1200" dirty="0"/>
                        <a:t>请求与应答，对于语音呼叫业务，需要在</a:t>
                      </a:r>
                      <a:r>
                        <a:rPr lang="en-US" altLang="zh-CN" sz="1200" dirty="0"/>
                        <a:t>ack</a:t>
                      </a:r>
                      <a:r>
                        <a:rPr lang="zh-CN" altLang="en-US" sz="1200" dirty="0"/>
                        <a:t>消息中携带</a:t>
                      </a:r>
                      <a:r>
                        <a:rPr lang="en-US" altLang="zh-CN" sz="1200" dirty="0"/>
                        <a:t>sdp</a:t>
                      </a:r>
                      <a:endParaRPr lang="en-US" altLang="zh-CN"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41935">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zh-CN" altLang="en-US" sz="1200" dirty="0"/>
                        <a:t>无</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marL="171450" indent="-171450">
                        <a:buFont typeface="Wingdings" panose="05000000000000000000" charset="0"/>
                        <a:buChar char="Ø"/>
                      </a:pPr>
                      <a:r>
                        <a:rPr lang="zh-CN" altLang="en-US" sz="1200" dirty="0"/>
                        <a:t>部分应答消息无消息体，常见如</a:t>
                      </a:r>
                      <a:r>
                        <a:rPr lang="en-US" altLang="zh-CN" sz="1200" dirty="0"/>
                        <a:t>1xx</a:t>
                      </a:r>
                      <a:r>
                        <a:rPr lang="zh-CN" altLang="en-US" sz="1200" dirty="0"/>
                        <a:t>、</a:t>
                      </a:r>
                      <a:r>
                        <a:rPr lang="en-US" altLang="zh-CN" sz="1200" dirty="0"/>
                        <a:t>200</a:t>
                      </a:r>
                      <a:r>
                        <a:rPr lang="zh-CN" altLang="en-US" sz="1200" dirty="0"/>
                        <a:t>等</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r h="241935">
                <a:tc vMerge="1">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i="1" dirty="0"/>
                        <a:t>Application/MANSCDP+xml</a:t>
                      </a:r>
                      <a:endParaRPr lang="en-US" altLang="zh-CN" sz="1200" i="1"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p>
                      <a:pPr indent="0">
                        <a:buFont typeface="Wingdings" panose="05000000000000000000" charset="0"/>
                        <a:buNone/>
                      </a:pPr>
                      <a:r>
                        <a:rPr lang="en-US" altLang="zh-CN" sz="1200" dirty="0"/>
                        <a:t>28181</a:t>
                      </a:r>
                      <a:r>
                        <a:rPr lang="zh-CN" altLang="en-US" sz="1200" dirty="0"/>
                        <a:t>最常见的消息体类型</a:t>
                      </a:r>
                      <a:r>
                        <a:rPr lang="zh-CN" altLang="en-US" sz="1200" dirty="0"/>
                        <a:t>值</a:t>
                      </a:r>
                      <a:endParaRPr lang="zh-CN" altLang="en-US" sz="1200" dirty="0"/>
                    </a:p>
                  </a:txBody>
                  <a:tcPr marL="12699" marR="12699" marT="12727" marB="45815"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r>
            </a:tbl>
          </a:graphicData>
        </a:graphic>
      </p:graphicFrame>
      <p:sp>
        <p:nvSpPr>
          <p:cNvPr id="155651" name="内容占位符 3"/>
          <p:cNvSpPr>
            <a:spLocks noGrp="1" noChangeArrowheads="1"/>
          </p:cNvSpPr>
          <p:nvPr>
            <p:ph sz="quarter" idx="21"/>
          </p:nvPr>
        </p:nvSpPr>
        <p:spPr bwMode="auto">
          <a:xfrm>
            <a:off x="622935" y="927100"/>
            <a:ext cx="9852025" cy="45085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
            <a:pPr marL="284480" fontAlgn="base">
              <a:lnSpc>
                <a:spcPct val="100000"/>
              </a:lnSpc>
              <a:spcAft>
                <a:spcPct val="0"/>
              </a:spcAft>
            </a:pPr>
            <a:r>
              <a:rPr lang="en-US" altLang="zh-CN">
                <a:latin typeface="微软雅黑" panose="020B0503020204020204" pitchFamily="34" charset="-122"/>
                <a:ea typeface="微软雅黑" panose="020B0503020204020204" pitchFamily="34" charset="-122"/>
              </a:rPr>
              <a:t>1.4 sip</a:t>
            </a:r>
            <a:r>
              <a:rPr lang="zh-CN" altLang="en-US">
                <a:latin typeface="微软雅黑" panose="020B0503020204020204" pitchFamily="34" charset="-122"/>
                <a:ea typeface="微软雅黑" panose="020B0503020204020204" pitchFamily="34" charset="-122"/>
              </a:rPr>
              <a:t>协议字段</a:t>
            </a:r>
            <a:r>
              <a:rPr lang="zh-CN" altLang="en-US">
                <a:latin typeface="微软雅黑" panose="020B0503020204020204" pitchFamily="34" charset="-122"/>
                <a:ea typeface="微软雅黑" panose="020B0503020204020204" pitchFamily="34" charset="-122"/>
              </a:rPr>
              <a:t>简述</a:t>
            </a:r>
            <a:endParaRPr lang="zh-CN" altLang="en-US"/>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标题 1"/>
          <p:cNvSpPr>
            <a:spLocks noGrp="1" noChangeArrowheads="1"/>
          </p:cNvSpPr>
          <p:nvPr>
            <p:ph type="title"/>
          </p:nvPr>
        </p:nvSpPr>
        <p:spPr bwMode="auto">
          <a:xfrm>
            <a:off x="2381250" y="3065780"/>
            <a:ext cx="5721985" cy="727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lang="zh-CN" altLang="en-US">
                <a:sym typeface="黑体" panose="02010609060101010101" pitchFamily="49" charset="-122"/>
              </a:rPr>
              <a:t>二 .  </a:t>
            </a:r>
            <a:r>
              <a:rPr lang="en-US" altLang="zh-CN">
                <a:sym typeface="黑体" panose="02010609060101010101" pitchFamily="49" charset="-122"/>
              </a:rPr>
              <a:t>GB28181</a:t>
            </a:r>
            <a:r>
              <a:rPr lang="zh-CN" altLang="en-US">
                <a:sym typeface="黑体" panose="02010609060101010101" pitchFamily="49" charset="-122"/>
              </a:rPr>
              <a:t>简介</a:t>
            </a:r>
            <a:br>
              <a:rPr lang="zh-CN" altLang="en-US">
                <a:sym typeface="黑体" panose="02010609060101010101" pitchFamily="49" charset="-122"/>
              </a:rPr>
            </a:br>
            <a:endParaRPr lang="zh-CN" altLang="en-US"/>
          </a:p>
        </p:txBody>
      </p:sp>
    </p:spTree>
  </p:cSld>
  <p:clrMapOvr>
    <a:masterClrMapping/>
  </p:clrMapOvr>
  <p:transition/>
</p:sld>
</file>

<file path=ppt/tags/tag1.xml><?xml version="1.0" encoding="utf-8"?>
<p:tagLst xmlns:p="http://schemas.openxmlformats.org/presentationml/2006/main">
  <p:tag name="PA" val="v3.0.0"/>
</p:tagLst>
</file>

<file path=ppt/tags/tag2.xml><?xml version="1.0" encoding="utf-8"?>
<p:tagLst xmlns:p="http://schemas.openxmlformats.org/presentationml/2006/main">
  <p:tag name="PA" val="v3.0.0"/>
</p:tagLst>
</file>

<file path=ppt/tags/tag3.xml><?xml version="1.0" encoding="utf-8"?>
<p:tagLst xmlns:p="http://schemas.openxmlformats.org/presentationml/2006/main">
  <p:tag name="KSO_WM_UNIT_ISCONTENTSTITLE" val="0"/>
  <p:tag name="KSO_WM_UNIT_PRESET_TEXT_INDEX" val="1"/>
  <p:tag name="KSO_WM_UNIT_PRESET_TEXT_LEN" val="4"/>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diagram20201119_1*h_a*1_1"/>
  <p:tag name="KSO_WM_TEMPLATE_CATEGORY" val="diagram"/>
  <p:tag name="KSO_WM_TEMPLATE_INDEX" val="20201119"/>
  <p:tag name="KSO_WM_UNIT_LAYERLEVEL" val="1_1"/>
  <p:tag name="KSO_WM_TAG_VERSION" val="1.0"/>
  <p:tag name="KSO_WM_BEAUTIFY_FLAG" val="#wm#"/>
</p:tagLst>
</file>

<file path=ppt/tags/tag4.xml><?xml version="1.0" encoding="utf-8"?>
<p:tagLst xmlns:p="http://schemas.openxmlformats.org/presentationml/2006/main">
  <p:tag name="KSO_WM_UNIT_ISCONTENTSTITLE" val="0"/>
  <p:tag name="KSO_WM_UNIT_PRESET_TEXT_INDEX" val="1"/>
  <p:tag name="KSO_WM_UNIT_PRESET_TEXT_LEN" val="4"/>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diagram20201119_1*h_a*1_1"/>
  <p:tag name="KSO_WM_TEMPLATE_CATEGORY" val="diagram"/>
  <p:tag name="KSO_WM_TEMPLATE_INDEX" val="20201119"/>
  <p:tag name="KSO_WM_UNIT_LAYERLEVEL" val="1_1"/>
  <p:tag name="KSO_WM_TAG_VERSION" val="1.0"/>
  <p:tag name="KSO_WM_BEAUTIFY_FLAG" val="#wm#"/>
</p:tagLst>
</file>

<file path=ppt/tags/tag5.xml><?xml version="1.0" encoding="utf-8"?>
<p:tagLst xmlns:p="http://schemas.openxmlformats.org/presentationml/2006/main">
  <p:tag name="KSO_WM_UNIT_ISCONTENTSTITLE" val="0"/>
  <p:tag name="KSO_WM_UNIT_PRESET_TEXT_INDEX" val="1"/>
  <p:tag name="KSO_WM_UNIT_PRESET_TEXT_LEN" val="4"/>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diagram20201119_1*h_a*1_1"/>
  <p:tag name="KSO_WM_TEMPLATE_CATEGORY" val="diagram"/>
  <p:tag name="KSO_WM_TEMPLATE_INDEX" val="20201119"/>
  <p:tag name="KSO_WM_UNIT_LAYERLEVEL" val="1_1"/>
  <p:tag name="KSO_WM_TAG_VERSION" val="1.0"/>
  <p:tag name="KSO_WM_BEAUTIFY_FLAG" val="#wm#"/>
</p:tagLst>
</file>

<file path=ppt/tags/tag6.xml><?xml version="1.0" encoding="utf-8"?>
<p:tagLst xmlns:p="http://schemas.openxmlformats.org/presentationml/2006/main">
  <p:tag name="KSO_WM_UNIT_ISCONTENTSTITLE" val="0"/>
  <p:tag name="KSO_WM_UNIT_PRESET_TEXT_INDEX" val="1"/>
  <p:tag name="KSO_WM_UNIT_PRESET_TEXT_LEN" val="4"/>
  <p:tag name="KSO_WM_UNIT_NOCLEAR" val="0"/>
  <p:tag name="KSO_WM_UNIT_SHOW_EDIT_AREA_INDICATION" val="1"/>
  <p:tag name="KSO_WM_UNIT_VALUE" val="33"/>
  <p:tag name="KSO_WM_UNIT_HIGHLIGHT" val="0"/>
  <p:tag name="KSO_WM_UNIT_COMPATIBLE" val="0"/>
  <p:tag name="KSO_WM_UNIT_DIAGRAM_ISNUMVISUAL" val="0"/>
  <p:tag name="KSO_WM_UNIT_DIAGRAM_ISREFERUNIT" val="0"/>
  <p:tag name="KSO_WM_UNIT_TYPE" val="h_a"/>
  <p:tag name="KSO_WM_UNIT_INDEX" val="1_1"/>
  <p:tag name="KSO_WM_UNIT_ID" val="diagram20201119_1*h_a*1_1"/>
  <p:tag name="KSO_WM_TEMPLATE_CATEGORY" val="diagram"/>
  <p:tag name="KSO_WM_TEMPLATE_INDEX" val="20201119"/>
  <p:tag name="KSO_WM_UNIT_LAYERLEVEL" val="1_1"/>
  <p:tag name="KSO_WM_TAG_VERSION" val="1.0"/>
  <p:tag name="KSO_WM_BEAUTIFY_FLAG" val="#wm#"/>
</p:tagLst>
</file>

<file path=ppt/tags/tag7.xml><?xml version="1.0" encoding="utf-8"?>
<p:tagLst xmlns:p="http://schemas.openxmlformats.org/presentationml/2006/main">
  <p:tag name="KSO_WM_UNIT_TABLE_BEAUTIFY" val="smartTable{652bcca4-ca08-48f5-8e31-2b3dd1c8c56f}"/>
</p:tagLst>
</file>

<file path=ppt/tags/tag8.xml><?xml version="1.0" encoding="utf-8"?>
<p:tagLst xmlns:p="http://schemas.openxmlformats.org/presentationml/2006/main">
  <p:tag name="KSO_WM_UNIT_PLACING_PICTURE_USER_VIEWPORT" val="{&quot;height&quot;:1980,&quot;width&quot;:1982.4992125984252}"/>
</p:tagLst>
</file>

<file path=ppt/tags/tag9.xml><?xml version="1.0" encoding="utf-8"?>
<p:tagLst xmlns:p="http://schemas.openxmlformats.org/presentationml/2006/main">
  <p:tag name="KSO_WM_UNIT_PLACING_PICTURE_USER_VIEWPORT" val="{&quot;height&quot;:2160,&quot;width&quot;:2157.5007874015746}"/>
</p:tagLst>
</file>

<file path=ppt/theme/theme1.xml><?xml version="1.0" encoding="utf-8"?>
<a:theme xmlns:a="http://schemas.openxmlformats.org/drawingml/2006/main" name="Office 主题​​">
  <a:themeElements>
    <a:clrScheme name="此PPT配色方案">
      <a:dk1>
        <a:srgbClr val="000000"/>
      </a:dk1>
      <a:lt1>
        <a:srgbClr val="FFFFFF"/>
      </a:lt1>
      <a:dk2>
        <a:srgbClr val="000000"/>
      </a:dk2>
      <a:lt2>
        <a:srgbClr val="FFFFFF"/>
      </a:lt2>
      <a:accent1>
        <a:srgbClr val="F7BF32"/>
      </a:accent1>
      <a:accent2>
        <a:srgbClr val="255368"/>
      </a:accent2>
      <a:accent3>
        <a:srgbClr val="589EA4"/>
      </a:accent3>
      <a:accent4>
        <a:srgbClr val="EC7C32"/>
      </a:accent4>
      <a:accent5>
        <a:srgbClr val="FCF8FF"/>
      </a:accent5>
      <a:accent6>
        <a:srgbClr val="FDF9FF"/>
      </a:accent6>
      <a:hlink>
        <a:srgbClr val="FDF9FF"/>
      </a:hlink>
      <a:folHlink>
        <a:srgbClr val="FFFF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此PPT配色方案">
      <a:dk1>
        <a:srgbClr val="000000"/>
      </a:dk1>
      <a:lt1>
        <a:srgbClr val="FFFFFF"/>
      </a:lt1>
      <a:dk2>
        <a:srgbClr val="000000"/>
      </a:dk2>
      <a:lt2>
        <a:srgbClr val="FFFFFF"/>
      </a:lt2>
      <a:accent1>
        <a:srgbClr val="F7BF32"/>
      </a:accent1>
      <a:accent2>
        <a:srgbClr val="255368"/>
      </a:accent2>
      <a:accent3>
        <a:srgbClr val="589EA4"/>
      </a:accent3>
      <a:accent4>
        <a:srgbClr val="EC7C32"/>
      </a:accent4>
      <a:accent5>
        <a:srgbClr val="FCF8FF"/>
      </a:accent5>
      <a:accent6>
        <a:srgbClr val="FDF9FF"/>
      </a:accent6>
      <a:hlink>
        <a:srgbClr val="FDF9FF"/>
      </a:hlink>
      <a:folHlink>
        <a:srgbClr val="FFFF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此PPT配色方案">
      <a:dk1>
        <a:srgbClr val="000000"/>
      </a:dk1>
      <a:lt1>
        <a:srgbClr val="FFFFFF"/>
      </a:lt1>
      <a:dk2>
        <a:srgbClr val="000000"/>
      </a:dk2>
      <a:lt2>
        <a:srgbClr val="FFFFFF"/>
      </a:lt2>
      <a:accent1>
        <a:srgbClr val="F7BF32"/>
      </a:accent1>
      <a:accent2>
        <a:srgbClr val="255368"/>
      </a:accent2>
      <a:accent3>
        <a:srgbClr val="589EA4"/>
      </a:accent3>
      <a:accent4>
        <a:srgbClr val="EC7C32"/>
      </a:accent4>
      <a:accent5>
        <a:srgbClr val="FCF8FF"/>
      </a:accent5>
      <a:accent6>
        <a:srgbClr val="FDF9FF"/>
      </a:accent6>
      <a:hlink>
        <a:srgbClr val="FDF9FF"/>
      </a:hlink>
      <a:folHlink>
        <a:srgbClr val="FFFF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此PPT配色方案">
      <a:dk1>
        <a:srgbClr val="000000"/>
      </a:dk1>
      <a:lt1>
        <a:srgbClr val="FFFFFF"/>
      </a:lt1>
      <a:dk2>
        <a:srgbClr val="000000"/>
      </a:dk2>
      <a:lt2>
        <a:srgbClr val="FFFFFF"/>
      </a:lt2>
      <a:accent1>
        <a:srgbClr val="F7BF32"/>
      </a:accent1>
      <a:accent2>
        <a:srgbClr val="255368"/>
      </a:accent2>
      <a:accent3>
        <a:srgbClr val="589EA4"/>
      </a:accent3>
      <a:accent4>
        <a:srgbClr val="EC7C32"/>
      </a:accent4>
      <a:accent5>
        <a:srgbClr val="FCF8FF"/>
      </a:accent5>
      <a:accent6>
        <a:srgbClr val="FDF9FF"/>
      </a:accent6>
      <a:hlink>
        <a:srgbClr val="FDF9FF"/>
      </a:hlink>
      <a:folHlink>
        <a:srgbClr val="FFFFFF"/>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4913</Words>
  <Application>WPS 演示</Application>
  <PresentationFormat>宽屏</PresentationFormat>
  <Paragraphs>454</Paragraphs>
  <Slides>39</Slides>
  <Notes>22</Notes>
  <HiddenSlides>0</HiddenSlides>
  <MMClips>0</MMClips>
  <ScaleCrop>false</ScaleCrop>
  <HeadingPairs>
    <vt:vector size="8" baseType="variant">
      <vt:variant>
        <vt:lpstr>已用的字体</vt:lpstr>
      </vt:variant>
      <vt:variant>
        <vt:i4>15</vt:i4>
      </vt:variant>
      <vt:variant>
        <vt:lpstr>主题</vt:lpstr>
      </vt:variant>
      <vt:variant>
        <vt:i4>4</vt:i4>
      </vt:variant>
      <vt:variant>
        <vt:lpstr>嵌入 OLE 服务器</vt:lpstr>
      </vt:variant>
      <vt:variant>
        <vt:i4>13</vt:i4>
      </vt:variant>
      <vt:variant>
        <vt:lpstr>幻灯片标题</vt:lpstr>
      </vt:variant>
      <vt:variant>
        <vt:i4>39</vt:i4>
      </vt:variant>
    </vt:vector>
  </HeadingPairs>
  <TitlesOfParts>
    <vt:vector size="71" baseType="lpstr">
      <vt:lpstr>Arial</vt:lpstr>
      <vt:lpstr>宋体</vt:lpstr>
      <vt:lpstr>Wingdings</vt:lpstr>
      <vt:lpstr>黑体</vt:lpstr>
      <vt:lpstr>Source Han Sans SC</vt:lpstr>
      <vt:lpstr>Yu Gothic</vt:lpstr>
      <vt:lpstr>Source Han Sans SC Medium</vt:lpstr>
      <vt:lpstr>Source Han Sans SC Heavy</vt:lpstr>
      <vt:lpstr>Source Han Sans SC Normal</vt:lpstr>
      <vt:lpstr>张海山锐线体简</vt:lpstr>
      <vt:lpstr>微软雅黑</vt:lpstr>
      <vt:lpstr>方正正准黑简体</vt:lpstr>
      <vt:lpstr>Wingdings</vt:lpstr>
      <vt:lpstr>Arial Unicode MS</vt:lpstr>
      <vt:lpstr>Calibri</vt:lpstr>
      <vt:lpstr>Office 主题​​</vt:lpstr>
      <vt:lpstr>1_Office 主题​​</vt:lpstr>
      <vt:lpstr>2_Office 主题​​</vt:lpstr>
      <vt:lpstr>3_Office 主题​​</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Visio.Drawing.15</vt:lpstr>
      <vt:lpstr>GB28181简介 </vt:lpstr>
      <vt:lpstr>PowerPoint 演示文稿</vt:lpstr>
      <vt:lpstr>一 .  SIP简介 </vt:lpstr>
      <vt:lpstr>PowerPoint 演示文稿</vt:lpstr>
      <vt:lpstr>PowerPoint 演示文稿</vt:lpstr>
      <vt:lpstr>PowerPoint 演示文稿</vt:lpstr>
      <vt:lpstr>PowerPoint 演示文稿</vt:lpstr>
      <vt:lpstr>PowerPoint 演示文稿</vt:lpstr>
      <vt:lpstr>二 .  GB28181简介 </vt:lpstr>
      <vt:lpstr>PowerPoint 演示文稿</vt:lpstr>
      <vt:lpstr>PowerPoint 演示文稿</vt:lpstr>
      <vt:lpstr>PowerPoint 演示文稿</vt:lpstr>
      <vt:lpstr>PowerPoint 演示文稿</vt:lpstr>
      <vt:lpstr>三.  GB28181 业务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四.  其他 </vt:lpstr>
      <vt:lpstr>PowerPoint 演示文稿</vt:lpstr>
      <vt:lpstr>PowerPoint 演示文稿</vt:lpstr>
      <vt:lpstr>PowerPoint 演示文稿</vt:lpstr>
      <vt:lpstr>感谢您的聆听与参与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Grrj</cp:lastModifiedBy>
  <cp:revision>528</cp:revision>
  <dcterms:created xsi:type="dcterms:W3CDTF">2019-09-16T01:45:00Z</dcterms:created>
  <dcterms:modified xsi:type="dcterms:W3CDTF">2021-06-24T08:32:13Z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ICV">
    <vt:lpwstr>FA6E2503DD3C4970AC3BC5B26655D71A</vt:lpwstr>
  </property>
</Properties>
</file>